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 id="2147483683" r:id="rId5"/>
  </p:sldMasterIdLst>
  <p:notesMasterIdLst>
    <p:notesMasterId r:id="rId21"/>
  </p:notesMasterIdLst>
  <p:handoutMasterIdLst>
    <p:handoutMasterId r:id="rId22"/>
  </p:handoutMasterIdLst>
  <p:sldIdLst>
    <p:sldId id="258" r:id="rId6"/>
    <p:sldId id="328" r:id="rId7"/>
    <p:sldId id="271" r:id="rId8"/>
    <p:sldId id="270" r:id="rId9"/>
    <p:sldId id="268" r:id="rId10"/>
    <p:sldId id="272" r:id="rId11"/>
    <p:sldId id="273" r:id="rId12"/>
    <p:sldId id="274" r:id="rId13"/>
    <p:sldId id="313" r:id="rId14"/>
    <p:sldId id="319" r:id="rId15"/>
    <p:sldId id="320" r:id="rId16"/>
    <p:sldId id="321" r:id="rId17"/>
    <p:sldId id="326" r:id="rId18"/>
    <p:sldId id="327" r:id="rId19"/>
    <p:sldId id="32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30145A-D75F-4D2C-B1D4-7ED2C68066E8}" v="4" dt="2024-02-15T18:34:28.045"/>
  </p1510:revLst>
</p1510:revInfo>
</file>

<file path=ppt/tableStyles.xml><?xml version="1.0" encoding="utf-8"?>
<a:tblStyleLst xmlns:a="http://schemas.openxmlformats.org/drawingml/2006/main" def="{125E5076-3810-47DD-B79F-674D7AD40C0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C7D0F1-07E1-4B98-A268-162CFA6AF2F9}"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E0D503F5-2D8D-42A6-B0B5-78ADF13B9265}">
      <dgm:prSet phldrT="[Text]"/>
      <dgm:spPr>
        <a:solidFill>
          <a:schemeClr val="tx1"/>
        </a:solidFill>
      </dgm:spPr>
      <dgm:t>
        <a:bodyPr/>
        <a:lstStyle/>
        <a:p>
          <a:r>
            <a:rPr lang="en-US"/>
            <a:t>SPANISH</a:t>
          </a:r>
        </a:p>
      </dgm:t>
    </dgm:pt>
    <dgm:pt modelId="{BFF857A1-C3B1-41D1-83D2-0213012F2D2C}" type="parTrans" cxnId="{6E0B97E6-DD3E-4E29-A91A-CA71A663A586}">
      <dgm:prSet/>
      <dgm:spPr/>
      <dgm:t>
        <a:bodyPr/>
        <a:lstStyle/>
        <a:p>
          <a:endParaRPr lang="en-US"/>
        </a:p>
      </dgm:t>
    </dgm:pt>
    <dgm:pt modelId="{C7BEBE69-A5A0-4FD8-9FD7-A1F3E1177A4B}" type="sibTrans" cxnId="{6E0B97E6-DD3E-4E29-A91A-CA71A663A586}">
      <dgm:prSet/>
      <dgm:spPr/>
      <dgm:t>
        <a:bodyPr/>
        <a:lstStyle/>
        <a:p>
          <a:endParaRPr lang="en-US"/>
        </a:p>
      </dgm:t>
    </dgm:pt>
    <dgm:pt modelId="{B84D437D-4B4E-40A0-B55D-6B5C8766C90B}">
      <dgm:prSet phldrT="[Text]"/>
      <dgm:spPr>
        <a:solidFill>
          <a:srgbClr val="FFFF00">
            <a:alpha val="90000"/>
          </a:srgbClr>
        </a:solidFill>
      </dgm:spPr>
      <dgm:t>
        <a:bodyPr/>
        <a:lstStyle/>
        <a:p>
          <a:r>
            <a:rPr lang="en-US"/>
            <a:t>Mrs. Alarcon</a:t>
          </a:r>
        </a:p>
      </dgm:t>
    </dgm:pt>
    <dgm:pt modelId="{4A39CD52-C1B4-466F-82BC-F381B4052CDC}" type="parTrans" cxnId="{D623EDE3-460F-413E-A91E-62AB33137054}">
      <dgm:prSet/>
      <dgm:spPr/>
      <dgm:t>
        <a:bodyPr/>
        <a:lstStyle/>
        <a:p>
          <a:endParaRPr lang="en-US"/>
        </a:p>
      </dgm:t>
    </dgm:pt>
    <dgm:pt modelId="{46D905E7-7C50-406B-9960-528628C8E90F}" type="sibTrans" cxnId="{D623EDE3-460F-413E-A91E-62AB33137054}">
      <dgm:prSet/>
      <dgm:spPr/>
      <dgm:t>
        <a:bodyPr/>
        <a:lstStyle/>
        <a:p>
          <a:endParaRPr lang="en-US"/>
        </a:p>
      </dgm:t>
    </dgm:pt>
    <dgm:pt modelId="{418E6315-3B1F-489F-891F-B15AF7F912C6}">
      <dgm:prSet phldrT="[Text]"/>
      <dgm:spPr>
        <a:solidFill>
          <a:schemeClr val="tx1"/>
        </a:solidFill>
      </dgm:spPr>
      <dgm:t>
        <a:bodyPr/>
        <a:lstStyle/>
        <a:p>
          <a:r>
            <a:rPr lang="en-US" dirty="0"/>
            <a:t>STEAM</a:t>
          </a:r>
        </a:p>
      </dgm:t>
    </dgm:pt>
    <dgm:pt modelId="{9E035E6D-4C77-4FC8-91F1-4EE5B9EF5F4D}" type="parTrans" cxnId="{DC07F4AB-F13B-4FA4-8B5D-CAEF0B547A46}">
      <dgm:prSet/>
      <dgm:spPr/>
      <dgm:t>
        <a:bodyPr/>
        <a:lstStyle/>
        <a:p>
          <a:endParaRPr lang="en-US"/>
        </a:p>
      </dgm:t>
    </dgm:pt>
    <dgm:pt modelId="{575991A2-0C8F-44F1-9DA1-536D65D87ED8}" type="sibTrans" cxnId="{DC07F4AB-F13B-4FA4-8B5D-CAEF0B547A46}">
      <dgm:prSet/>
      <dgm:spPr/>
      <dgm:t>
        <a:bodyPr/>
        <a:lstStyle/>
        <a:p>
          <a:endParaRPr lang="en-US"/>
        </a:p>
      </dgm:t>
    </dgm:pt>
    <dgm:pt modelId="{7F28E13D-3209-425C-9FE5-EC01C76804F1}">
      <dgm:prSet phldrT="[Text]"/>
      <dgm:spPr>
        <a:solidFill>
          <a:srgbClr val="FFFF00">
            <a:alpha val="90000"/>
          </a:srgbClr>
        </a:solidFill>
      </dgm:spPr>
      <dgm:t>
        <a:bodyPr/>
        <a:lstStyle/>
        <a:p>
          <a:r>
            <a:rPr lang="en-US"/>
            <a:t>Mrs. West</a:t>
          </a:r>
        </a:p>
      </dgm:t>
    </dgm:pt>
    <dgm:pt modelId="{F4AA8C0E-9DE0-4D36-97A3-687FAD7B31B6}" type="parTrans" cxnId="{88791C10-833F-4D8C-8061-511894AC276E}">
      <dgm:prSet/>
      <dgm:spPr/>
      <dgm:t>
        <a:bodyPr/>
        <a:lstStyle/>
        <a:p>
          <a:endParaRPr lang="en-US"/>
        </a:p>
      </dgm:t>
    </dgm:pt>
    <dgm:pt modelId="{0D2761FC-F281-4A2A-AF4B-DAD78B257EB5}" type="sibTrans" cxnId="{88791C10-833F-4D8C-8061-511894AC276E}">
      <dgm:prSet/>
      <dgm:spPr/>
      <dgm:t>
        <a:bodyPr/>
        <a:lstStyle/>
        <a:p>
          <a:endParaRPr lang="en-US"/>
        </a:p>
      </dgm:t>
    </dgm:pt>
    <dgm:pt modelId="{60769904-7617-4BE7-A06C-309FE13913CB}">
      <dgm:prSet phldrT="[Text]"/>
      <dgm:spPr>
        <a:solidFill>
          <a:srgbClr val="FFFF00">
            <a:alpha val="90000"/>
          </a:srgbClr>
        </a:solidFill>
      </dgm:spPr>
      <dgm:t>
        <a:bodyPr/>
        <a:lstStyle/>
        <a:p>
          <a:r>
            <a:rPr lang="en-US" dirty="0"/>
            <a:t>Ms. Light</a:t>
          </a:r>
        </a:p>
      </dgm:t>
    </dgm:pt>
    <dgm:pt modelId="{6355828B-C811-4421-836B-79EB2502CFF8}" type="parTrans" cxnId="{F5E46953-3064-4B03-A91A-E13A8B9F5454}">
      <dgm:prSet/>
      <dgm:spPr/>
      <dgm:t>
        <a:bodyPr/>
        <a:lstStyle/>
        <a:p>
          <a:endParaRPr lang="en-US"/>
        </a:p>
      </dgm:t>
    </dgm:pt>
    <dgm:pt modelId="{0A751776-8A79-44E0-A8D2-EAB80294C1D3}" type="sibTrans" cxnId="{F5E46953-3064-4B03-A91A-E13A8B9F5454}">
      <dgm:prSet/>
      <dgm:spPr/>
      <dgm:t>
        <a:bodyPr/>
        <a:lstStyle/>
        <a:p>
          <a:endParaRPr lang="en-US"/>
        </a:p>
      </dgm:t>
    </dgm:pt>
    <dgm:pt modelId="{ECC370AA-19BB-4507-AABF-8BFA4FABF681}">
      <dgm:prSet phldrT="[Text]"/>
      <dgm:spPr>
        <a:solidFill>
          <a:schemeClr val="tx1"/>
        </a:solidFill>
      </dgm:spPr>
      <dgm:t>
        <a:bodyPr/>
        <a:lstStyle/>
        <a:p>
          <a:r>
            <a:rPr lang="en-US" dirty="0"/>
            <a:t>Leadership, Law &amp; Public Service</a:t>
          </a:r>
        </a:p>
      </dgm:t>
    </dgm:pt>
    <dgm:pt modelId="{48D5BC9B-0763-4F0D-8007-E57AA6F74242}" type="parTrans" cxnId="{7BAC4530-8DE2-4485-850C-CCBE36A2484E}">
      <dgm:prSet/>
      <dgm:spPr/>
      <dgm:t>
        <a:bodyPr/>
        <a:lstStyle/>
        <a:p>
          <a:endParaRPr lang="en-US"/>
        </a:p>
      </dgm:t>
    </dgm:pt>
    <dgm:pt modelId="{A8EABCCA-6F19-43F5-AD92-CA126BE73D88}" type="sibTrans" cxnId="{7BAC4530-8DE2-4485-850C-CCBE36A2484E}">
      <dgm:prSet/>
      <dgm:spPr/>
      <dgm:t>
        <a:bodyPr/>
        <a:lstStyle/>
        <a:p>
          <a:endParaRPr lang="en-US"/>
        </a:p>
      </dgm:t>
    </dgm:pt>
    <dgm:pt modelId="{B04EF5BE-207B-4C2B-9BFE-7A5105ED6652}">
      <dgm:prSet phldrT="[Text]"/>
      <dgm:spPr>
        <a:solidFill>
          <a:srgbClr val="FFFF00">
            <a:alpha val="90000"/>
          </a:srgbClr>
        </a:solidFill>
      </dgm:spPr>
      <dgm:t>
        <a:bodyPr/>
        <a:lstStyle/>
        <a:p>
          <a:r>
            <a:rPr lang="en-US" dirty="0"/>
            <a:t>Mr. Johnson</a:t>
          </a:r>
        </a:p>
      </dgm:t>
    </dgm:pt>
    <dgm:pt modelId="{E98D04C3-41CC-41E3-B8B4-12D0008CFB7F}" type="parTrans" cxnId="{4DD84654-803C-49D5-BD42-DBD2361BBD82}">
      <dgm:prSet/>
      <dgm:spPr/>
      <dgm:t>
        <a:bodyPr/>
        <a:lstStyle/>
        <a:p>
          <a:endParaRPr lang="en-US"/>
        </a:p>
      </dgm:t>
    </dgm:pt>
    <dgm:pt modelId="{D85581B0-7E3C-4B42-9298-E9AE977DEB73}" type="sibTrans" cxnId="{4DD84654-803C-49D5-BD42-DBD2361BBD82}">
      <dgm:prSet/>
      <dgm:spPr/>
      <dgm:t>
        <a:bodyPr/>
        <a:lstStyle/>
        <a:p>
          <a:endParaRPr lang="en-US"/>
        </a:p>
      </dgm:t>
    </dgm:pt>
    <dgm:pt modelId="{D86DD1B1-7AC9-4247-A713-5D827563F487}" type="pres">
      <dgm:prSet presAssocID="{C3C7D0F1-07E1-4B98-A268-162CFA6AF2F9}" presName="Name0" presStyleCnt="0">
        <dgm:presLayoutVars>
          <dgm:dir/>
          <dgm:animLvl val="lvl"/>
          <dgm:resizeHandles val="exact"/>
        </dgm:presLayoutVars>
      </dgm:prSet>
      <dgm:spPr/>
    </dgm:pt>
    <dgm:pt modelId="{27EFFBCA-CF83-464E-994A-0B3CC656BC95}" type="pres">
      <dgm:prSet presAssocID="{E0D503F5-2D8D-42A6-B0B5-78ADF13B9265}" presName="composite" presStyleCnt="0"/>
      <dgm:spPr/>
    </dgm:pt>
    <dgm:pt modelId="{6EAA36DC-D146-4658-8210-F38EE0FE9B18}" type="pres">
      <dgm:prSet presAssocID="{E0D503F5-2D8D-42A6-B0B5-78ADF13B9265}" presName="parTx" presStyleLbl="alignNode1" presStyleIdx="0" presStyleCnt="3" custLinFactX="14000" custLinFactNeighborX="100000" custLinFactNeighborY="0">
        <dgm:presLayoutVars>
          <dgm:chMax val="0"/>
          <dgm:chPref val="0"/>
          <dgm:bulletEnabled val="1"/>
        </dgm:presLayoutVars>
      </dgm:prSet>
      <dgm:spPr/>
    </dgm:pt>
    <dgm:pt modelId="{A3699799-AD83-412D-8201-E141B04917F4}" type="pres">
      <dgm:prSet presAssocID="{E0D503F5-2D8D-42A6-B0B5-78ADF13B9265}" presName="desTx" presStyleLbl="alignAccFollowNode1" presStyleIdx="0" presStyleCnt="3" custLinFactX="14000" custLinFactNeighborX="100000" custLinFactNeighborY="-884">
        <dgm:presLayoutVars>
          <dgm:bulletEnabled val="1"/>
        </dgm:presLayoutVars>
      </dgm:prSet>
      <dgm:spPr/>
    </dgm:pt>
    <dgm:pt modelId="{2A181390-BA7F-4903-8587-B23796FFA476}" type="pres">
      <dgm:prSet presAssocID="{C7BEBE69-A5A0-4FD8-9FD7-A1F3E1177A4B}" presName="space" presStyleCnt="0"/>
      <dgm:spPr/>
    </dgm:pt>
    <dgm:pt modelId="{0ACBFF9A-0E9B-4946-A8E0-3D16613CC594}" type="pres">
      <dgm:prSet presAssocID="{418E6315-3B1F-489F-891F-B15AF7F912C6}" presName="composite" presStyleCnt="0"/>
      <dgm:spPr/>
    </dgm:pt>
    <dgm:pt modelId="{08C6119E-22EF-4772-8118-F1E69738504A}" type="pres">
      <dgm:prSet presAssocID="{418E6315-3B1F-489F-891F-B15AF7F912C6}" presName="parTx" presStyleLbl="alignNode1" presStyleIdx="1" presStyleCnt="3" custLinFactX="-13407" custLinFactNeighborX="-100000" custLinFactNeighborY="-475">
        <dgm:presLayoutVars>
          <dgm:chMax val="0"/>
          <dgm:chPref val="0"/>
          <dgm:bulletEnabled val="1"/>
        </dgm:presLayoutVars>
      </dgm:prSet>
      <dgm:spPr/>
    </dgm:pt>
    <dgm:pt modelId="{1FA16C39-2500-4899-B54F-CADDFA81DD48}" type="pres">
      <dgm:prSet presAssocID="{418E6315-3B1F-489F-891F-B15AF7F912C6}" presName="desTx" presStyleLbl="alignAccFollowNode1" presStyleIdx="1" presStyleCnt="3" custLinFactX="-13032" custLinFactNeighborX="-100000" custLinFactNeighborY="1116">
        <dgm:presLayoutVars>
          <dgm:bulletEnabled val="1"/>
        </dgm:presLayoutVars>
      </dgm:prSet>
      <dgm:spPr/>
    </dgm:pt>
    <dgm:pt modelId="{94790C1E-A3D0-45C7-A3F9-7D4F0A7C0D20}" type="pres">
      <dgm:prSet presAssocID="{575991A2-0C8F-44F1-9DA1-536D65D87ED8}" presName="space" presStyleCnt="0"/>
      <dgm:spPr/>
    </dgm:pt>
    <dgm:pt modelId="{5305E776-36EA-4FB9-A258-C90F057E1BC5}" type="pres">
      <dgm:prSet presAssocID="{ECC370AA-19BB-4507-AABF-8BFA4FABF681}" presName="composite" presStyleCnt="0"/>
      <dgm:spPr/>
    </dgm:pt>
    <dgm:pt modelId="{D3ADC955-B9A9-43FC-98C4-3259ECCF9F11}" type="pres">
      <dgm:prSet presAssocID="{ECC370AA-19BB-4507-AABF-8BFA4FABF681}" presName="parTx" presStyleLbl="alignNode1" presStyleIdx="2" presStyleCnt="3">
        <dgm:presLayoutVars>
          <dgm:chMax val="0"/>
          <dgm:chPref val="0"/>
          <dgm:bulletEnabled val="1"/>
        </dgm:presLayoutVars>
      </dgm:prSet>
      <dgm:spPr/>
    </dgm:pt>
    <dgm:pt modelId="{5E9ECE97-26C6-4F27-A33B-60A25BCA66BE}" type="pres">
      <dgm:prSet presAssocID="{ECC370AA-19BB-4507-AABF-8BFA4FABF681}" presName="desTx" presStyleLbl="alignAccFollowNode1" presStyleIdx="2" presStyleCnt="3">
        <dgm:presLayoutVars>
          <dgm:bulletEnabled val="1"/>
        </dgm:presLayoutVars>
      </dgm:prSet>
      <dgm:spPr/>
    </dgm:pt>
  </dgm:ptLst>
  <dgm:cxnLst>
    <dgm:cxn modelId="{88791C10-833F-4D8C-8061-511894AC276E}" srcId="{418E6315-3B1F-489F-891F-B15AF7F912C6}" destId="{7F28E13D-3209-425C-9FE5-EC01C76804F1}" srcOrd="0" destOrd="0" parTransId="{F4AA8C0E-9DE0-4D36-97A3-687FAD7B31B6}" sibTransId="{0D2761FC-F281-4A2A-AF4B-DAD78B257EB5}"/>
    <dgm:cxn modelId="{2FA30215-F9D5-43C0-9923-0451E45E907B}" type="presOf" srcId="{7F28E13D-3209-425C-9FE5-EC01C76804F1}" destId="{1FA16C39-2500-4899-B54F-CADDFA81DD48}" srcOrd="0" destOrd="0" presId="urn:microsoft.com/office/officeart/2005/8/layout/hList1"/>
    <dgm:cxn modelId="{7BAC4530-8DE2-4485-850C-CCBE36A2484E}" srcId="{C3C7D0F1-07E1-4B98-A268-162CFA6AF2F9}" destId="{ECC370AA-19BB-4507-AABF-8BFA4FABF681}" srcOrd="2" destOrd="0" parTransId="{48D5BC9B-0763-4F0D-8007-E57AA6F74242}" sibTransId="{A8EABCCA-6F19-43F5-AD92-CA126BE73D88}"/>
    <dgm:cxn modelId="{8EF65832-1C27-4C36-A060-35B7729E64D6}" type="presOf" srcId="{B84D437D-4B4E-40A0-B55D-6B5C8766C90B}" destId="{A3699799-AD83-412D-8201-E141B04917F4}" srcOrd="0" destOrd="0" presId="urn:microsoft.com/office/officeart/2005/8/layout/hList1"/>
    <dgm:cxn modelId="{9617AC38-DDDD-41D6-8389-195E3A0F9BD3}" type="presOf" srcId="{60769904-7617-4BE7-A06C-309FE13913CB}" destId="{1FA16C39-2500-4899-B54F-CADDFA81DD48}" srcOrd="0" destOrd="1" presId="urn:microsoft.com/office/officeart/2005/8/layout/hList1"/>
    <dgm:cxn modelId="{36DCC848-B6D6-46F6-96BD-FFC8AADEA242}" type="presOf" srcId="{E0D503F5-2D8D-42A6-B0B5-78ADF13B9265}" destId="{6EAA36DC-D146-4658-8210-F38EE0FE9B18}" srcOrd="0" destOrd="0" presId="urn:microsoft.com/office/officeart/2005/8/layout/hList1"/>
    <dgm:cxn modelId="{F5E46953-3064-4B03-A91A-E13A8B9F5454}" srcId="{418E6315-3B1F-489F-891F-B15AF7F912C6}" destId="{60769904-7617-4BE7-A06C-309FE13913CB}" srcOrd="1" destOrd="0" parTransId="{6355828B-C811-4421-836B-79EB2502CFF8}" sibTransId="{0A751776-8A79-44E0-A8D2-EAB80294C1D3}"/>
    <dgm:cxn modelId="{4DD84654-803C-49D5-BD42-DBD2361BBD82}" srcId="{ECC370AA-19BB-4507-AABF-8BFA4FABF681}" destId="{B04EF5BE-207B-4C2B-9BFE-7A5105ED6652}" srcOrd="0" destOrd="0" parTransId="{E98D04C3-41CC-41E3-B8B4-12D0008CFB7F}" sibTransId="{D85581B0-7E3C-4B42-9298-E9AE977DEB73}"/>
    <dgm:cxn modelId="{89959989-8388-492F-B434-3F40D1FCDD06}" type="presOf" srcId="{418E6315-3B1F-489F-891F-B15AF7F912C6}" destId="{08C6119E-22EF-4772-8118-F1E69738504A}" srcOrd="0" destOrd="0" presId="urn:microsoft.com/office/officeart/2005/8/layout/hList1"/>
    <dgm:cxn modelId="{E43B08A8-F664-4AC1-99FF-24D86BFA91D5}" type="presOf" srcId="{ECC370AA-19BB-4507-AABF-8BFA4FABF681}" destId="{D3ADC955-B9A9-43FC-98C4-3259ECCF9F11}" srcOrd="0" destOrd="0" presId="urn:microsoft.com/office/officeart/2005/8/layout/hList1"/>
    <dgm:cxn modelId="{89E438AB-BC3D-43F5-B18A-CD5B155989F8}" type="presOf" srcId="{C3C7D0F1-07E1-4B98-A268-162CFA6AF2F9}" destId="{D86DD1B1-7AC9-4247-A713-5D827563F487}" srcOrd="0" destOrd="0" presId="urn:microsoft.com/office/officeart/2005/8/layout/hList1"/>
    <dgm:cxn modelId="{DC07F4AB-F13B-4FA4-8B5D-CAEF0B547A46}" srcId="{C3C7D0F1-07E1-4B98-A268-162CFA6AF2F9}" destId="{418E6315-3B1F-489F-891F-B15AF7F912C6}" srcOrd="1" destOrd="0" parTransId="{9E035E6D-4C77-4FC8-91F1-4EE5B9EF5F4D}" sibTransId="{575991A2-0C8F-44F1-9DA1-536D65D87ED8}"/>
    <dgm:cxn modelId="{09B432D6-2635-4CD3-B3D6-27C7AB577C43}" type="presOf" srcId="{B04EF5BE-207B-4C2B-9BFE-7A5105ED6652}" destId="{5E9ECE97-26C6-4F27-A33B-60A25BCA66BE}" srcOrd="0" destOrd="0" presId="urn:microsoft.com/office/officeart/2005/8/layout/hList1"/>
    <dgm:cxn modelId="{D623EDE3-460F-413E-A91E-62AB33137054}" srcId="{E0D503F5-2D8D-42A6-B0B5-78ADF13B9265}" destId="{B84D437D-4B4E-40A0-B55D-6B5C8766C90B}" srcOrd="0" destOrd="0" parTransId="{4A39CD52-C1B4-466F-82BC-F381B4052CDC}" sibTransId="{46D905E7-7C50-406B-9960-528628C8E90F}"/>
    <dgm:cxn modelId="{6E0B97E6-DD3E-4E29-A91A-CA71A663A586}" srcId="{C3C7D0F1-07E1-4B98-A268-162CFA6AF2F9}" destId="{E0D503F5-2D8D-42A6-B0B5-78ADF13B9265}" srcOrd="0" destOrd="0" parTransId="{BFF857A1-C3B1-41D1-83D2-0213012F2D2C}" sibTransId="{C7BEBE69-A5A0-4FD8-9FD7-A1F3E1177A4B}"/>
    <dgm:cxn modelId="{25916D12-8E4E-4529-8B20-AE5D40424D4B}" type="presParOf" srcId="{D86DD1B1-7AC9-4247-A713-5D827563F487}" destId="{27EFFBCA-CF83-464E-994A-0B3CC656BC95}" srcOrd="0" destOrd="0" presId="urn:microsoft.com/office/officeart/2005/8/layout/hList1"/>
    <dgm:cxn modelId="{57179C1D-543F-44AE-9E96-D2C369C87A14}" type="presParOf" srcId="{27EFFBCA-CF83-464E-994A-0B3CC656BC95}" destId="{6EAA36DC-D146-4658-8210-F38EE0FE9B18}" srcOrd="0" destOrd="0" presId="urn:microsoft.com/office/officeart/2005/8/layout/hList1"/>
    <dgm:cxn modelId="{D0CBDBF6-A49D-4D62-9488-15A29EDA0F53}" type="presParOf" srcId="{27EFFBCA-CF83-464E-994A-0B3CC656BC95}" destId="{A3699799-AD83-412D-8201-E141B04917F4}" srcOrd="1" destOrd="0" presId="urn:microsoft.com/office/officeart/2005/8/layout/hList1"/>
    <dgm:cxn modelId="{15EAAB3C-AB1F-4EBF-82C1-421C83635464}" type="presParOf" srcId="{D86DD1B1-7AC9-4247-A713-5D827563F487}" destId="{2A181390-BA7F-4903-8587-B23796FFA476}" srcOrd="1" destOrd="0" presId="urn:microsoft.com/office/officeart/2005/8/layout/hList1"/>
    <dgm:cxn modelId="{D41E6C7E-1CE8-4F39-B58F-4A5FE93457E0}" type="presParOf" srcId="{D86DD1B1-7AC9-4247-A713-5D827563F487}" destId="{0ACBFF9A-0E9B-4946-A8E0-3D16613CC594}" srcOrd="2" destOrd="0" presId="urn:microsoft.com/office/officeart/2005/8/layout/hList1"/>
    <dgm:cxn modelId="{9C60DB70-BB10-4DB5-B6AD-81E836773A71}" type="presParOf" srcId="{0ACBFF9A-0E9B-4946-A8E0-3D16613CC594}" destId="{08C6119E-22EF-4772-8118-F1E69738504A}" srcOrd="0" destOrd="0" presId="urn:microsoft.com/office/officeart/2005/8/layout/hList1"/>
    <dgm:cxn modelId="{4E90D381-0E60-45A6-B0D8-836EAD6CF623}" type="presParOf" srcId="{0ACBFF9A-0E9B-4946-A8E0-3D16613CC594}" destId="{1FA16C39-2500-4899-B54F-CADDFA81DD48}" srcOrd="1" destOrd="0" presId="urn:microsoft.com/office/officeart/2005/8/layout/hList1"/>
    <dgm:cxn modelId="{7C36E928-10C4-4830-934C-773FFD70096D}" type="presParOf" srcId="{D86DD1B1-7AC9-4247-A713-5D827563F487}" destId="{94790C1E-A3D0-45C7-A3F9-7D4F0A7C0D20}" srcOrd="3" destOrd="0" presId="urn:microsoft.com/office/officeart/2005/8/layout/hList1"/>
    <dgm:cxn modelId="{DE1C96C2-4472-4529-8488-21F178F8A567}" type="presParOf" srcId="{D86DD1B1-7AC9-4247-A713-5D827563F487}" destId="{5305E776-36EA-4FB9-A258-C90F057E1BC5}" srcOrd="4" destOrd="0" presId="urn:microsoft.com/office/officeart/2005/8/layout/hList1"/>
    <dgm:cxn modelId="{20066B7F-C6BC-477F-AF4C-B583CDFED84F}" type="presParOf" srcId="{5305E776-36EA-4FB9-A258-C90F057E1BC5}" destId="{D3ADC955-B9A9-43FC-98C4-3259ECCF9F11}" srcOrd="0" destOrd="0" presId="urn:microsoft.com/office/officeart/2005/8/layout/hList1"/>
    <dgm:cxn modelId="{2DAA43B6-D060-4A35-8A22-99136E127EEA}" type="presParOf" srcId="{5305E776-36EA-4FB9-A258-C90F057E1BC5}" destId="{5E9ECE97-26C6-4F27-A33B-60A25BCA66B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416153-3F35-407C-B8FB-3BB21AC2705E}"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n-US"/>
        </a:p>
      </dgm:t>
    </dgm:pt>
    <dgm:pt modelId="{53166924-A531-4A7E-ACAB-9D3EE7C53525}">
      <dgm:prSet/>
      <dgm:spPr/>
      <dgm:t>
        <a:bodyPr/>
        <a:lstStyle/>
        <a:p>
          <a:r>
            <a:rPr lang="en-US" b="1" dirty="0">
              <a:effectLst>
                <a:outerShdw blurRad="38100" dist="38100" dir="2700000" algn="tl">
                  <a:srgbClr val="000000">
                    <a:alpha val="43137"/>
                  </a:srgbClr>
                </a:outerShdw>
              </a:effectLst>
            </a:rPr>
            <a:t>Public Communication</a:t>
          </a:r>
          <a:endParaRPr lang="en-US" dirty="0">
            <a:effectLst>
              <a:outerShdw blurRad="38100" dist="38100" dir="2700000" algn="tl">
                <a:srgbClr val="000000">
                  <a:alpha val="43137"/>
                </a:srgbClr>
              </a:outerShdw>
            </a:effectLst>
          </a:endParaRPr>
        </a:p>
      </dgm:t>
    </dgm:pt>
    <dgm:pt modelId="{8373D12B-B697-449D-95E3-E2FBA8E39004}" type="parTrans" cxnId="{3D044820-1343-4AE0-A047-D8E10CBBCBB2}">
      <dgm:prSet/>
      <dgm:spPr/>
      <dgm:t>
        <a:bodyPr/>
        <a:lstStyle/>
        <a:p>
          <a:endParaRPr lang="en-US"/>
        </a:p>
      </dgm:t>
    </dgm:pt>
    <dgm:pt modelId="{FE595189-8E70-4C5D-A90D-3DC030F60912}" type="sibTrans" cxnId="{3D044820-1343-4AE0-A047-D8E10CBBCBB2}">
      <dgm:prSet/>
      <dgm:spPr/>
      <dgm:t>
        <a:bodyPr/>
        <a:lstStyle/>
        <a:p>
          <a:endParaRPr lang="en-US"/>
        </a:p>
      </dgm:t>
    </dgm:pt>
    <dgm:pt modelId="{93571F12-FE67-4717-BB63-C87C3834A1CD}">
      <dgm:prSet/>
      <dgm:spPr/>
      <dgm:t>
        <a:bodyPr/>
        <a:lstStyle/>
        <a:p>
          <a:r>
            <a:rPr lang="en-US" dirty="0"/>
            <a:t>Toastmaster games</a:t>
          </a:r>
        </a:p>
      </dgm:t>
    </dgm:pt>
    <dgm:pt modelId="{B51FF1B4-9A62-40F2-8F83-A01AC34BE277}" type="parTrans" cxnId="{5E85079E-7467-49FC-9446-B82E8CB02B6B}">
      <dgm:prSet/>
      <dgm:spPr/>
      <dgm:t>
        <a:bodyPr/>
        <a:lstStyle/>
        <a:p>
          <a:endParaRPr lang="en-US"/>
        </a:p>
      </dgm:t>
    </dgm:pt>
    <dgm:pt modelId="{9DB4AF5A-E520-48F6-9BC5-AC5BD44B6B54}" type="sibTrans" cxnId="{5E85079E-7467-49FC-9446-B82E8CB02B6B}">
      <dgm:prSet/>
      <dgm:spPr/>
      <dgm:t>
        <a:bodyPr/>
        <a:lstStyle/>
        <a:p>
          <a:endParaRPr lang="en-US"/>
        </a:p>
      </dgm:t>
    </dgm:pt>
    <dgm:pt modelId="{2770B8B5-66D4-4C98-9546-216E95F6B6F7}">
      <dgm:prSet/>
      <dgm:spPr/>
      <dgm:t>
        <a:bodyPr/>
        <a:lstStyle/>
        <a:p>
          <a:r>
            <a:rPr lang="en-US" dirty="0"/>
            <a:t>Improv exercises</a:t>
          </a:r>
        </a:p>
      </dgm:t>
    </dgm:pt>
    <dgm:pt modelId="{B9469CC6-0D08-4CAA-9B77-C435AFD9A515}" type="parTrans" cxnId="{6E76D8CB-5831-41C0-8410-CECDBA5CAA0F}">
      <dgm:prSet/>
      <dgm:spPr/>
      <dgm:t>
        <a:bodyPr/>
        <a:lstStyle/>
        <a:p>
          <a:endParaRPr lang="en-US"/>
        </a:p>
      </dgm:t>
    </dgm:pt>
    <dgm:pt modelId="{79129B45-83B0-4032-824E-B04CA2784C12}" type="sibTrans" cxnId="{6E76D8CB-5831-41C0-8410-CECDBA5CAA0F}">
      <dgm:prSet/>
      <dgm:spPr/>
      <dgm:t>
        <a:bodyPr/>
        <a:lstStyle/>
        <a:p>
          <a:endParaRPr lang="en-US"/>
        </a:p>
      </dgm:t>
    </dgm:pt>
    <dgm:pt modelId="{FE02C2B9-8EBA-4978-84D9-E2D9B1E7AC67}">
      <dgm:prSet/>
      <dgm:spPr/>
      <dgm:t>
        <a:bodyPr/>
        <a:lstStyle/>
        <a:p>
          <a:r>
            <a:rPr lang="en-US" dirty="0"/>
            <a:t>Soapbox Speech</a:t>
          </a:r>
        </a:p>
      </dgm:t>
    </dgm:pt>
    <dgm:pt modelId="{E4BD6A28-9C73-4F19-8998-A8B01D980303}" type="parTrans" cxnId="{6F26755F-7C07-4EC0-A7D3-8627C6C597FE}">
      <dgm:prSet/>
      <dgm:spPr/>
      <dgm:t>
        <a:bodyPr/>
        <a:lstStyle/>
        <a:p>
          <a:endParaRPr lang="en-US"/>
        </a:p>
      </dgm:t>
    </dgm:pt>
    <dgm:pt modelId="{D3CCF8B5-4870-4BB6-9568-8801754D8BB2}" type="sibTrans" cxnId="{6F26755F-7C07-4EC0-A7D3-8627C6C597FE}">
      <dgm:prSet/>
      <dgm:spPr/>
      <dgm:t>
        <a:bodyPr/>
        <a:lstStyle/>
        <a:p>
          <a:endParaRPr lang="en-US"/>
        </a:p>
      </dgm:t>
    </dgm:pt>
    <dgm:pt modelId="{43A4FDAF-C841-4B8E-9D00-6C5E46B57677}">
      <dgm:prSet/>
      <dgm:spPr/>
      <dgm:t>
        <a:bodyPr/>
        <a:lstStyle/>
        <a:p>
          <a:r>
            <a:rPr lang="en-US" dirty="0"/>
            <a:t>Dressing for success</a:t>
          </a:r>
        </a:p>
      </dgm:t>
    </dgm:pt>
    <dgm:pt modelId="{484CBC54-8955-48B5-896E-13EF6E75B15A}" type="parTrans" cxnId="{C3DA1AD9-3A88-4C5A-B0F3-AF89AC6B5CE9}">
      <dgm:prSet/>
      <dgm:spPr/>
      <dgm:t>
        <a:bodyPr/>
        <a:lstStyle/>
        <a:p>
          <a:endParaRPr lang="en-US"/>
        </a:p>
      </dgm:t>
    </dgm:pt>
    <dgm:pt modelId="{2FB5218A-ACED-4E00-AA3B-9A0FFFD06BF1}" type="sibTrans" cxnId="{C3DA1AD9-3A88-4C5A-B0F3-AF89AC6B5CE9}">
      <dgm:prSet/>
      <dgm:spPr/>
      <dgm:t>
        <a:bodyPr/>
        <a:lstStyle/>
        <a:p>
          <a:endParaRPr lang="en-US"/>
        </a:p>
      </dgm:t>
    </dgm:pt>
    <dgm:pt modelId="{1480A142-BAF5-4A92-AB54-30A9ED1C28F1}">
      <dgm:prSet/>
      <dgm:spPr/>
      <dgm:t>
        <a:bodyPr/>
        <a:lstStyle/>
        <a:p>
          <a:r>
            <a:rPr lang="en-US" b="1" dirty="0">
              <a:effectLst>
                <a:outerShdw blurRad="38100" dist="38100" dir="2700000" algn="tl">
                  <a:srgbClr val="000000">
                    <a:alpha val="43137"/>
                  </a:srgbClr>
                </a:outerShdw>
              </a:effectLst>
            </a:rPr>
            <a:t>Leadership Speakers</a:t>
          </a:r>
          <a:endParaRPr lang="en-US" dirty="0">
            <a:effectLst>
              <a:outerShdw blurRad="38100" dist="38100" dir="2700000" algn="tl">
                <a:srgbClr val="000000">
                  <a:alpha val="43137"/>
                </a:srgbClr>
              </a:outerShdw>
            </a:effectLst>
          </a:endParaRPr>
        </a:p>
      </dgm:t>
    </dgm:pt>
    <dgm:pt modelId="{43AB34A5-561A-4BCD-A9BE-0FBFB363266C}" type="parTrans" cxnId="{D05E9DF7-A3BD-4332-B07E-C23E19BE036E}">
      <dgm:prSet/>
      <dgm:spPr/>
      <dgm:t>
        <a:bodyPr/>
        <a:lstStyle/>
        <a:p>
          <a:endParaRPr lang="en-US"/>
        </a:p>
      </dgm:t>
    </dgm:pt>
    <dgm:pt modelId="{9EA73CAC-ABB6-4CC9-9164-F2FE23AA0EBA}" type="sibTrans" cxnId="{D05E9DF7-A3BD-4332-B07E-C23E19BE036E}">
      <dgm:prSet/>
      <dgm:spPr/>
      <dgm:t>
        <a:bodyPr/>
        <a:lstStyle/>
        <a:p>
          <a:endParaRPr lang="en-US"/>
        </a:p>
      </dgm:t>
    </dgm:pt>
    <dgm:pt modelId="{D0428F0F-8395-4FF5-AD18-217C004FE42B}">
      <dgm:prSet/>
      <dgm:spPr/>
      <dgm:t>
        <a:bodyPr/>
        <a:lstStyle/>
        <a:p>
          <a:r>
            <a:rPr lang="en-US" dirty="0"/>
            <a:t>Business</a:t>
          </a:r>
        </a:p>
      </dgm:t>
    </dgm:pt>
    <dgm:pt modelId="{7F478ADB-B383-4F84-9FF6-7B6489E2C71D}" type="parTrans" cxnId="{BA77A2E2-5A67-4B0F-AE3C-5725D16F8397}">
      <dgm:prSet/>
      <dgm:spPr/>
      <dgm:t>
        <a:bodyPr/>
        <a:lstStyle/>
        <a:p>
          <a:endParaRPr lang="en-US"/>
        </a:p>
      </dgm:t>
    </dgm:pt>
    <dgm:pt modelId="{45E8455B-3812-436F-BA85-EDD014ABF040}" type="sibTrans" cxnId="{BA77A2E2-5A67-4B0F-AE3C-5725D16F8397}">
      <dgm:prSet/>
      <dgm:spPr/>
      <dgm:t>
        <a:bodyPr/>
        <a:lstStyle/>
        <a:p>
          <a:endParaRPr lang="en-US"/>
        </a:p>
      </dgm:t>
    </dgm:pt>
    <dgm:pt modelId="{8EAA6EAC-905D-4AE1-A886-C5ED25905CDE}">
      <dgm:prSet/>
      <dgm:spPr/>
      <dgm:t>
        <a:bodyPr/>
        <a:lstStyle/>
        <a:p>
          <a:r>
            <a:rPr lang="en-US" dirty="0"/>
            <a:t>Military</a:t>
          </a:r>
        </a:p>
      </dgm:t>
    </dgm:pt>
    <dgm:pt modelId="{8B4C57D6-D8AD-443B-B8DD-D6B98A28134B}" type="parTrans" cxnId="{C2853119-50C1-4044-A18A-13F26E198A70}">
      <dgm:prSet/>
      <dgm:spPr/>
      <dgm:t>
        <a:bodyPr/>
        <a:lstStyle/>
        <a:p>
          <a:endParaRPr lang="en-US"/>
        </a:p>
      </dgm:t>
    </dgm:pt>
    <dgm:pt modelId="{04A4A1BA-23A6-4529-9FB8-ECF8DFCF213B}" type="sibTrans" cxnId="{C2853119-50C1-4044-A18A-13F26E198A70}">
      <dgm:prSet/>
      <dgm:spPr/>
      <dgm:t>
        <a:bodyPr/>
        <a:lstStyle/>
        <a:p>
          <a:endParaRPr lang="en-US"/>
        </a:p>
      </dgm:t>
    </dgm:pt>
    <dgm:pt modelId="{761738B7-F752-4038-BC86-6419F4719DE8}">
      <dgm:prSet/>
      <dgm:spPr/>
      <dgm:t>
        <a:bodyPr/>
        <a:lstStyle/>
        <a:p>
          <a:r>
            <a:rPr lang="en-US" dirty="0"/>
            <a:t>Judicial/Legal</a:t>
          </a:r>
        </a:p>
      </dgm:t>
    </dgm:pt>
    <dgm:pt modelId="{B80DE08B-128A-4DDD-AEA9-E1B539D8AC5A}" type="parTrans" cxnId="{E2544363-6CA9-4AC3-A927-3BD53CF71BE9}">
      <dgm:prSet/>
      <dgm:spPr/>
      <dgm:t>
        <a:bodyPr/>
        <a:lstStyle/>
        <a:p>
          <a:endParaRPr lang="en-US"/>
        </a:p>
      </dgm:t>
    </dgm:pt>
    <dgm:pt modelId="{8D66E189-75AE-431D-AE03-A14A3C07DA2E}" type="sibTrans" cxnId="{E2544363-6CA9-4AC3-A927-3BD53CF71BE9}">
      <dgm:prSet/>
      <dgm:spPr/>
      <dgm:t>
        <a:bodyPr/>
        <a:lstStyle/>
        <a:p>
          <a:endParaRPr lang="en-US"/>
        </a:p>
      </dgm:t>
    </dgm:pt>
    <dgm:pt modelId="{58BD8932-9C18-4F1A-8B29-79DB4E37B421}">
      <dgm:prSet/>
      <dgm:spPr/>
      <dgm:t>
        <a:bodyPr/>
        <a:lstStyle/>
        <a:p>
          <a:r>
            <a:rPr lang="en-US" dirty="0"/>
            <a:t>Political</a:t>
          </a:r>
        </a:p>
      </dgm:t>
    </dgm:pt>
    <dgm:pt modelId="{DB6113D7-2AA5-476E-A8AE-A678E7A99576}" type="parTrans" cxnId="{E8231598-B79D-47D7-A325-F7ADBE5C3668}">
      <dgm:prSet/>
      <dgm:spPr/>
      <dgm:t>
        <a:bodyPr/>
        <a:lstStyle/>
        <a:p>
          <a:endParaRPr lang="en-US"/>
        </a:p>
      </dgm:t>
    </dgm:pt>
    <dgm:pt modelId="{0E208D2F-6C1D-4A9E-9EB4-51A7ACA80C1B}" type="sibTrans" cxnId="{E8231598-B79D-47D7-A325-F7ADBE5C3668}">
      <dgm:prSet/>
      <dgm:spPr/>
      <dgm:t>
        <a:bodyPr/>
        <a:lstStyle/>
        <a:p>
          <a:endParaRPr lang="en-US"/>
        </a:p>
      </dgm:t>
    </dgm:pt>
    <dgm:pt modelId="{76006CCC-166E-4DEB-8074-929C4AE726A9}">
      <dgm:prSet/>
      <dgm:spPr/>
      <dgm:t>
        <a:bodyPr/>
        <a:lstStyle/>
        <a:p>
          <a:r>
            <a:rPr lang="en-US" dirty="0"/>
            <a:t>Civil Service</a:t>
          </a:r>
        </a:p>
      </dgm:t>
    </dgm:pt>
    <dgm:pt modelId="{31D81E55-F051-410F-806E-91DF3652885E}" type="parTrans" cxnId="{BA8E1CC0-5568-488A-A694-B4674B1CFF17}">
      <dgm:prSet/>
      <dgm:spPr/>
      <dgm:t>
        <a:bodyPr/>
        <a:lstStyle/>
        <a:p>
          <a:endParaRPr lang="en-US"/>
        </a:p>
      </dgm:t>
    </dgm:pt>
    <dgm:pt modelId="{0372C647-7C3B-4603-AD84-C9740E3480AB}" type="sibTrans" cxnId="{BA8E1CC0-5568-488A-A694-B4674B1CFF17}">
      <dgm:prSet/>
      <dgm:spPr/>
      <dgm:t>
        <a:bodyPr/>
        <a:lstStyle/>
        <a:p>
          <a:endParaRPr lang="en-US"/>
        </a:p>
      </dgm:t>
    </dgm:pt>
    <dgm:pt modelId="{847BC070-9FE3-43B5-BBA3-58BF256B9465}">
      <dgm:prSet/>
      <dgm:spPr/>
      <dgm:t>
        <a:bodyPr/>
        <a:lstStyle/>
        <a:p>
          <a:r>
            <a:rPr lang="en-US" dirty="0"/>
            <a:t>Charity/NGO</a:t>
          </a:r>
        </a:p>
      </dgm:t>
    </dgm:pt>
    <dgm:pt modelId="{8D3D51AA-D29E-42F0-9359-E8773881D587}" type="parTrans" cxnId="{7E5FCFF4-A2A1-4ACD-B31F-93CB65B3456C}">
      <dgm:prSet/>
      <dgm:spPr/>
      <dgm:t>
        <a:bodyPr/>
        <a:lstStyle/>
        <a:p>
          <a:endParaRPr lang="en-US"/>
        </a:p>
      </dgm:t>
    </dgm:pt>
    <dgm:pt modelId="{266FEBEA-72A5-44FC-834E-EC8CAC816C63}" type="sibTrans" cxnId="{7E5FCFF4-A2A1-4ACD-B31F-93CB65B3456C}">
      <dgm:prSet/>
      <dgm:spPr/>
      <dgm:t>
        <a:bodyPr/>
        <a:lstStyle/>
        <a:p>
          <a:endParaRPr lang="en-US"/>
        </a:p>
      </dgm:t>
    </dgm:pt>
    <dgm:pt modelId="{09263D6B-28CF-4BF1-80E4-DF38EFB5EFE1}">
      <dgm:prSet/>
      <dgm:spPr/>
      <dgm:t>
        <a:bodyPr/>
        <a:lstStyle/>
        <a:p>
          <a:r>
            <a:rPr lang="en-US" b="1" dirty="0">
              <a:effectLst>
                <a:outerShdw blurRad="38100" dist="38100" dir="2700000" algn="tl">
                  <a:srgbClr val="000000">
                    <a:alpha val="43137"/>
                  </a:srgbClr>
                </a:outerShdw>
              </a:effectLst>
            </a:rPr>
            <a:t>Civics / Government / Law</a:t>
          </a:r>
          <a:endParaRPr lang="en-US" dirty="0">
            <a:effectLst>
              <a:outerShdw blurRad="38100" dist="38100" dir="2700000" algn="tl">
                <a:srgbClr val="000000">
                  <a:alpha val="43137"/>
                </a:srgbClr>
              </a:outerShdw>
            </a:effectLst>
          </a:endParaRPr>
        </a:p>
      </dgm:t>
    </dgm:pt>
    <dgm:pt modelId="{26757CDA-A5B6-4D94-879B-406F3B0D2AE9}" type="parTrans" cxnId="{0CAAAC31-F110-458D-82EA-0A7858486CA2}">
      <dgm:prSet/>
      <dgm:spPr/>
      <dgm:t>
        <a:bodyPr/>
        <a:lstStyle/>
        <a:p>
          <a:endParaRPr lang="en-US"/>
        </a:p>
      </dgm:t>
    </dgm:pt>
    <dgm:pt modelId="{F8CAA529-E98B-4103-BB86-51011781DA4F}" type="sibTrans" cxnId="{0CAAAC31-F110-458D-82EA-0A7858486CA2}">
      <dgm:prSet/>
      <dgm:spPr/>
      <dgm:t>
        <a:bodyPr/>
        <a:lstStyle/>
        <a:p>
          <a:endParaRPr lang="en-US"/>
        </a:p>
      </dgm:t>
    </dgm:pt>
    <dgm:pt modelId="{99E7E735-1194-4372-AEF1-82CDAEB43993}">
      <dgm:prSet/>
      <dgm:spPr/>
      <dgm:t>
        <a:bodyPr/>
        <a:lstStyle/>
        <a:p>
          <a:r>
            <a:rPr lang="en-US" dirty="0"/>
            <a:t>Researching issue of interest in community &amp; nation</a:t>
          </a:r>
        </a:p>
      </dgm:t>
    </dgm:pt>
    <dgm:pt modelId="{7828F847-E1A3-4DB8-BCE1-1D674328B375}" type="parTrans" cxnId="{25B866BD-9D08-4838-8C40-7EC03679946A}">
      <dgm:prSet/>
      <dgm:spPr/>
      <dgm:t>
        <a:bodyPr/>
        <a:lstStyle/>
        <a:p>
          <a:endParaRPr lang="en-US"/>
        </a:p>
      </dgm:t>
    </dgm:pt>
    <dgm:pt modelId="{F09ED47A-CA66-4FDE-8E95-8C520A51AD17}" type="sibTrans" cxnId="{25B866BD-9D08-4838-8C40-7EC03679946A}">
      <dgm:prSet/>
      <dgm:spPr/>
      <dgm:t>
        <a:bodyPr/>
        <a:lstStyle/>
        <a:p>
          <a:endParaRPr lang="en-US"/>
        </a:p>
      </dgm:t>
    </dgm:pt>
    <dgm:pt modelId="{A76547E1-0350-4EF9-A76E-8C9D0E971B33}">
      <dgm:prSet/>
      <dgm:spPr/>
      <dgm:t>
        <a:bodyPr/>
        <a:lstStyle/>
        <a:p>
          <a:r>
            <a:rPr lang="en-US"/>
            <a:t>U.S. Constitution</a:t>
          </a:r>
        </a:p>
      </dgm:t>
    </dgm:pt>
    <dgm:pt modelId="{E7C6DCB1-2854-474F-9436-E55EA3D92916}" type="parTrans" cxnId="{22C46900-0995-4A26-908F-A9C77E66FB03}">
      <dgm:prSet/>
      <dgm:spPr/>
      <dgm:t>
        <a:bodyPr/>
        <a:lstStyle/>
        <a:p>
          <a:endParaRPr lang="en-US"/>
        </a:p>
      </dgm:t>
    </dgm:pt>
    <dgm:pt modelId="{E07B2D50-CF8F-4BE2-8CBF-F89218F9253D}" type="sibTrans" cxnId="{22C46900-0995-4A26-908F-A9C77E66FB03}">
      <dgm:prSet/>
      <dgm:spPr/>
      <dgm:t>
        <a:bodyPr/>
        <a:lstStyle/>
        <a:p>
          <a:endParaRPr lang="en-US"/>
        </a:p>
      </dgm:t>
    </dgm:pt>
    <dgm:pt modelId="{29E622B3-6AA9-48CB-8CF7-B02EB65C735D}">
      <dgm:prSet/>
      <dgm:spPr/>
      <dgm:t>
        <a:bodyPr/>
        <a:lstStyle/>
        <a:p>
          <a:r>
            <a:rPr lang="en-US"/>
            <a:t>Understanding how democracy works in United States</a:t>
          </a:r>
        </a:p>
      </dgm:t>
    </dgm:pt>
    <dgm:pt modelId="{662D5D25-0A35-40BE-8B49-5D6578271E31}" type="parTrans" cxnId="{74E911B7-B58D-44BC-8869-72773433A01B}">
      <dgm:prSet/>
      <dgm:spPr/>
      <dgm:t>
        <a:bodyPr/>
        <a:lstStyle/>
        <a:p>
          <a:endParaRPr lang="en-US"/>
        </a:p>
      </dgm:t>
    </dgm:pt>
    <dgm:pt modelId="{B7202E13-B77D-4291-AB91-55630C8C94BB}" type="sibTrans" cxnId="{74E911B7-B58D-44BC-8869-72773433A01B}">
      <dgm:prSet/>
      <dgm:spPr/>
      <dgm:t>
        <a:bodyPr/>
        <a:lstStyle/>
        <a:p>
          <a:endParaRPr lang="en-US"/>
        </a:p>
      </dgm:t>
    </dgm:pt>
    <dgm:pt modelId="{A5062C70-B9E7-443E-BA91-793446B9D3A5}">
      <dgm:prSet/>
      <dgm:spPr/>
      <dgm:t>
        <a:bodyPr/>
        <a:lstStyle/>
        <a:p>
          <a:r>
            <a:rPr lang="en-US"/>
            <a:t>Federalism</a:t>
          </a:r>
        </a:p>
      </dgm:t>
    </dgm:pt>
    <dgm:pt modelId="{FCDD5F79-26BD-410C-9E73-31D9880A0505}" type="parTrans" cxnId="{619526BF-6601-42DF-8FCB-52FE18121AA7}">
      <dgm:prSet/>
      <dgm:spPr/>
      <dgm:t>
        <a:bodyPr/>
        <a:lstStyle/>
        <a:p>
          <a:endParaRPr lang="en-US"/>
        </a:p>
      </dgm:t>
    </dgm:pt>
    <dgm:pt modelId="{6D1F3A24-3C9A-46A3-80CE-EBD3AF651D8F}" type="sibTrans" cxnId="{619526BF-6601-42DF-8FCB-52FE18121AA7}">
      <dgm:prSet/>
      <dgm:spPr/>
      <dgm:t>
        <a:bodyPr/>
        <a:lstStyle/>
        <a:p>
          <a:endParaRPr lang="en-US"/>
        </a:p>
      </dgm:t>
    </dgm:pt>
    <dgm:pt modelId="{A5D447EC-63AE-47AF-83BF-B23F97027065}">
      <dgm:prSet/>
      <dgm:spPr/>
      <dgm:t>
        <a:bodyPr/>
        <a:lstStyle/>
        <a:p>
          <a:r>
            <a:rPr lang="en-US"/>
            <a:t>Local &amp; State government</a:t>
          </a:r>
        </a:p>
      </dgm:t>
    </dgm:pt>
    <dgm:pt modelId="{4B1A410C-C7DC-4691-9E9F-5C08A53D758A}" type="parTrans" cxnId="{8D395516-CAE6-4B43-B80A-C3FF4F2F837B}">
      <dgm:prSet/>
      <dgm:spPr/>
      <dgm:t>
        <a:bodyPr/>
        <a:lstStyle/>
        <a:p>
          <a:endParaRPr lang="en-US"/>
        </a:p>
      </dgm:t>
    </dgm:pt>
    <dgm:pt modelId="{2D52F440-9F75-4B84-AEC2-F7903ABCF1D5}" type="sibTrans" cxnId="{8D395516-CAE6-4B43-B80A-C3FF4F2F837B}">
      <dgm:prSet/>
      <dgm:spPr/>
      <dgm:t>
        <a:bodyPr/>
        <a:lstStyle/>
        <a:p>
          <a:endParaRPr lang="en-US"/>
        </a:p>
      </dgm:t>
    </dgm:pt>
    <dgm:pt modelId="{3FDDD3AC-6B1F-4DF0-90B6-389C8187A328}">
      <dgm:prSet/>
      <dgm:spPr/>
      <dgm:t>
        <a:bodyPr/>
        <a:lstStyle/>
        <a:p>
          <a:r>
            <a:rPr lang="en-US" b="1" dirty="0">
              <a:effectLst>
                <a:outerShdw blurRad="38100" dist="38100" dir="2700000" algn="tl">
                  <a:srgbClr val="000000">
                    <a:alpha val="43137"/>
                  </a:srgbClr>
                </a:outerShdw>
              </a:effectLst>
            </a:rPr>
            <a:t>Previous Field Trips &amp; Activities</a:t>
          </a:r>
          <a:endParaRPr lang="en-US" dirty="0"/>
        </a:p>
      </dgm:t>
    </dgm:pt>
    <dgm:pt modelId="{DF07BBF0-FA6F-4626-8BC9-51839600B28F}" type="parTrans" cxnId="{F5AC5AA4-93F7-4C01-A478-6175D40787A9}">
      <dgm:prSet/>
      <dgm:spPr/>
      <dgm:t>
        <a:bodyPr/>
        <a:lstStyle/>
        <a:p>
          <a:endParaRPr lang="en-US"/>
        </a:p>
      </dgm:t>
    </dgm:pt>
    <dgm:pt modelId="{9FEA5240-09B4-44D9-97B2-1C7DBA7C7575}" type="sibTrans" cxnId="{F5AC5AA4-93F7-4C01-A478-6175D40787A9}">
      <dgm:prSet/>
      <dgm:spPr/>
      <dgm:t>
        <a:bodyPr/>
        <a:lstStyle/>
        <a:p>
          <a:endParaRPr lang="en-US"/>
        </a:p>
      </dgm:t>
    </dgm:pt>
    <dgm:pt modelId="{E50CFE6F-C50D-4B29-BA8F-DBD0DEFFF00E}">
      <dgm:prSet/>
      <dgm:spPr/>
      <dgm:t>
        <a:bodyPr/>
        <a:lstStyle/>
        <a:p>
          <a:r>
            <a:rPr lang="en-US"/>
            <a:t>Soapbox Symposium (January, April)</a:t>
          </a:r>
        </a:p>
      </dgm:t>
    </dgm:pt>
    <dgm:pt modelId="{1AF06984-1353-4E1E-94B3-73568026CD5C}" type="parTrans" cxnId="{7EADFF84-687F-495A-A0FA-08D21E7CE941}">
      <dgm:prSet/>
      <dgm:spPr/>
      <dgm:t>
        <a:bodyPr/>
        <a:lstStyle/>
        <a:p>
          <a:endParaRPr lang="en-US"/>
        </a:p>
      </dgm:t>
    </dgm:pt>
    <dgm:pt modelId="{1B299E87-3FF5-44B2-8316-2DF2538E01F7}" type="sibTrans" cxnId="{7EADFF84-687F-495A-A0FA-08D21E7CE941}">
      <dgm:prSet/>
      <dgm:spPr/>
      <dgm:t>
        <a:bodyPr/>
        <a:lstStyle/>
        <a:p>
          <a:endParaRPr lang="en-US"/>
        </a:p>
      </dgm:t>
    </dgm:pt>
    <dgm:pt modelId="{00C236E4-5AEC-409D-9CB5-725E9ABF1014}">
      <dgm:prSet/>
      <dgm:spPr/>
      <dgm:t>
        <a:bodyPr/>
        <a:lstStyle/>
        <a:p>
          <a:r>
            <a:rPr lang="en-US"/>
            <a:t>Civil Rights Museum</a:t>
          </a:r>
        </a:p>
      </dgm:t>
    </dgm:pt>
    <dgm:pt modelId="{1F674223-8B47-4068-B4F2-B3C788A9F524}" type="parTrans" cxnId="{082AD997-80F9-41B7-BB03-B2B2FEAC182A}">
      <dgm:prSet/>
      <dgm:spPr/>
      <dgm:t>
        <a:bodyPr/>
        <a:lstStyle/>
        <a:p>
          <a:endParaRPr lang="en-US"/>
        </a:p>
      </dgm:t>
    </dgm:pt>
    <dgm:pt modelId="{E1CE47D1-802E-4398-A837-CB3CE5E9E9CD}" type="sibTrans" cxnId="{082AD997-80F9-41B7-BB03-B2B2FEAC182A}">
      <dgm:prSet/>
      <dgm:spPr/>
      <dgm:t>
        <a:bodyPr/>
        <a:lstStyle/>
        <a:p>
          <a:endParaRPr lang="en-US"/>
        </a:p>
      </dgm:t>
    </dgm:pt>
    <dgm:pt modelId="{8D8D3DF9-31BD-4405-B05C-97014BB2ED2A}">
      <dgm:prSet/>
      <dgm:spPr/>
      <dgm:t>
        <a:bodyPr/>
        <a:lstStyle/>
        <a:p>
          <a:r>
            <a:rPr lang="en-US" dirty="0"/>
            <a:t>Georgia State House</a:t>
          </a:r>
        </a:p>
      </dgm:t>
    </dgm:pt>
    <dgm:pt modelId="{A78134DF-98D5-42CF-954B-CAF3E1A69D2A}" type="parTrans" cxnId="{AD53D41A-87E7-4085-8098-FF391702FEFE}">
      <dgm:prSet/>
      <dgm:spPr/>
      <dgm:t>
        <a:bodyPr/>
        <a:lstStyle/>
        <a:p>
          <a:endParaRPr lang="en-US"/>
        </a:p>
      </dgm:t>
    </dgm:pt>
    <dgm:pt modelId="{796806B3-C77E-4755-A918-7ACC533E3BF5}" type="sibTrans" cxnId="{AD53D41A-87E7-4085-8098-FF391702FEFE}">
      <dgm:prSet/>
      <dgm:spPr/>
      <dgm:t>
        <a:bodyPr/>
        <a:lstStyle/>
        <a:p>
          <a:endParaRPr lang="en-US"/>
        </a:p>
      </dgm:t>
    </dgm:pt>
    <dgm:pt modelId="{463D6DA7-69D0-4AAB-BE2A-42ECEE027231}">
      <dgm:prSet/>
      <dgm:spPr/>
      <dgm:t>
        <a:bodyPr/>
        <a:lstStyle/>
        <a:p>
          <a:r>
            <a:rPr lang="en-US" dirty="0"/>
            <a:t>weekly (business casual); </a:t>
          </a:r>
        </a:p>
      </dgm:t>
    </dgm:pt>
    <dgm:pt modelId="{45ABA566-2CD9-4D22-9FBD-F61F7A82C065}" type="parTrans" cxnId="{5B6908E5-3013-45AB-8F60-74AE9FA259C8}">
      <dgm:prSet/>
      <dgm:spPr/>
      <dgm:t>
        <a:bodyPr/>
        <a:lstStyle/>
        <a:p>
          <a:endParaRPr lang="en-US"/>
        </a:p>
      </dgm:t>
    </dgm:pt>
    <dgm:pt modelId="{5FD2CC54-084D-4C48-B143-9D51AF7FE5B5}" type="sibTrans" cxnId="{5B6908E5-3013-45AB-8F60-74AE9FA259C8}">
      <dgm:prSet/>
      <dgm:spPr/>
      <dgm:t>
        <a:bodyPr/>
        <a:lstStyle/>
        <a:p>
          <a:endParaRPr lang="en-US"/>
        </a:p>
      </dgm:t>
    </dgm:pt>
    <dgm:pt modelId="{68BC221F-0EE5-459C-B63B-06CD599C6592}">
      <dgm:prSet/>
      <dgm:spPr/>
      <dgm:t>
        <a:bodyPr/>
        <a:lstStyle/>
        <a:p>
          <a:r>
            <a:rPr lang="en-US" dirty="0"/>
            <a:t>monthly (business formal)</a:t>
          </a:r>
        </a:p>
      </dgm:t>
    </dgm:pt>
    <dgm:pt modelId="{D8C6F229-1E62-4494-A666-435276F8BABC}" type="parTrans" cxnId="{48D16ED8-74A3-4C12-B7C2-F5BEA1414669}">
      <dgm:prSet/>
      <dgm:spPr/>
      <dgm:t>
        <a:bodyPr/>
        <a:lstStyle/>
        <a:p>
          <a:endParaRPr lang="en-US"/>
        </a:p>
      </dgm:t>
    </dgm:pt>
    <dgm:pt modelId="{8304BE60-C73B-4416-8D12-CC1E1781204C}" type="sibTrans" cxnId="{48D16ED8-74A3-4C12-B7C2-F5BEA1414669}">
      <dgm:prSet/>
      <dgm:spPr/>
      <dgm:t>
        <a:bodyPr/>
        <a:lstStyle/>
        <a:p>
          <a:endParaRPr lang="en-US"/>
        </a:p>
      </dgm:t>
    </dgm:pt>
    <dgm:pt modelId="{3997A70B-68DD-4519-92C5-ADEFD522C2DF}">
      <dgm:prSet/>
      <dgm:spPr/>
      <dgm:t>
        <a:bodyPr/>
        <a:lstStyle/>
        <a:p>
          <a:endParaRPr lang="en-US" dirty="0"/>
        </a:p>
      </dgm:t>
    </dgm:pt>
    <dgm:pt modelId="{4F404993-C6AC-4D91-A184-97EC5842FE5F}" type="parTrans" cxnId="{4EA36B4B-A0AE-4099-9026-0FC148308D9A}">
      <dgm:prSet/>
      <dgm:spPr/>
      <dgm:t>
        <a:bodyPr/>
        <a:lstStyle/>
        <a:p>
          <a:endParaRPr lang="en-US"/>
        </a:p>
      </dgm:t>
    </dgm:pt>
    <dgm:pt modelId="{7EEDDE67-52F1-43FF-B026-137317A2E3BF}" type="sibTrans" cxnId="{4EA36B4B-A0AE-4099-9026-0FC148308D9A}">
      <dgm:prSet/>
      <dgm:spPr/>
      <dgm:t>
        <a:bodyPr/>
        <a:lstStyle/>
        <a:p>
          <a:endParaRPr lang="en-US"/>
        </a:p>
      </dgm:t>
    </dgm:pt>
    <dgm:pt modelId="{73F560B3-2A24-424F-999F-1EEF0C817314}">
      <dgm:prSet/>
      <dgm:spPr/>
      <dgm:t>
        <a:bodyPr/>
        <a:lstStyle/>
        <a:p>
          <a:r>
            <a:rPr lang="en-US" dirty="0"/>
            <a:t>Spooky STEM Night Volunteers</a:t>
          </a:r>
        </a:p>
      </dgm:t>
    </dgm:pt>
    <dgm:pt modelId="{E60E8349-24FF-4B1F-8807-B4F9048542B4}" type="parTrans" cxnId="{40580B76-B6F6-4939-87F6-80D558E7A934}">
      <dgm:prSet/>
      <dgm:spPr/>
    </dgm:pt>
    <dgm:pt modelId="{634F4909-69B9-4001-ADAC-77905E59A5A5}" type="sibTrans" cxnId="{40580B76-B6F6-4939-87F6-80D558E7A934}">
      <dgm:prSet/>
      <dgm:spPr/>
    </dgm:pt>
    <dgm:pt modelId="{5B05CDA6-24C6-4AC1-963E-2AE6570FD264}" type="pres">
      <dgm:prSet presAssocID="{0F416153-3F35-407C-B8FB-3BB21AC2705E}" presName="Name0" presStyleCnt="0">
        <dgm:presLayoutVars>
          <dgm:dir/>
          <dgm:animLvl val="lvl"/>
          <dgm:resizeHandles val="exact"/>
        </dgm:presLayoutVars>
      </dgm:prSet>
      <dgm:spPr/>
    </dgm:pt>
    <dgm:pt modelId="{EA61E8F2-3F31-473D-87D7-996165D48A5D}" type="pres">
      <dgm:prSet presAssocID="{53166924-A531-4A7E-ACAB-9D3EE7C53525}" presName="composite" presStyleCnt="0"/>
      <dgm:spPr/>
    </dgm:pt>
    <dgm:pt modelId="{3EB776A7-3825-4F84-B175-3E5D8E193A8C}" type="pres">
      <dgm:prSet presAssocID="{53166924-A531-4A7E-ACAB-9D3EE7C53525}" presName="parTx" presStyleLbl="alignNode1" presStyleIdx="0" presStyleCnt="4">
        <dgm:presLayoutVars>
          <dgm:chMax val="0"/>
          <dgm:chPref val="0"/>
          <dgm:bulletEnabled val="1"/>
        </dgm:presLayoutVars>
      </dgm:prSet>
      <dgm:spPr/>
    </dgm:pt>
    <dgm:pt modelId="{6183D141-06F3-4098-8D0F-D9FD7B6E8F6A}" type="pres">
      <dgm:prSet presAssocID="{53166924-A531-4A7E-ACAB-9D3EE7C53525}" presName="desTx" presStyleLbl="alignAccFollowNode1" presStyleIdx="0" presStyleCnt="4">
        <dgm:presLayoutVars>
          <dgm:bulletEnabled val="1"/>
        </dgm:presLayoutVars>
      </dgm:prSet>
      <dgm:spPr/>
    </dgm:pt>
    <dgm:pt modelId="{D8BCC974-DA2C-454A-B03F-D18068F7E015}" type="pres">
      <dgm:prSet presAssocID="{FE595189-8E70-4C5D-A90D-3DC030F60912}" presName="space" presStyleCnt="0"/>
      <dgm:spPr/>
    </dgm:pt>
    <dgm:pt modelId="{D8473930-71A5-4E31-B0B2-5FE07DE4630F}" type="pres">
      <dgm:prSet presAssocID="{1480A142-BAF5-4A92-AB54-30A9ED1C28F1}" presName="composite" presStyleCnt="0"/>
      <dgm:spPr/>
    </dgm:pt>
    <dgm:pt modelId="{368A628F-E194-43E0-9BEC-242ED8FEA1AC}" type="pres">
      <dgm:prSet presAssocID="{1480A142-BAF5-4A92-AB54-30A9ED1C28F1}" presName="parTx" presStyleLbl="alignNode1" presStyleIdx="1" presStyleCnt="4">
        <dgm:presLayoutVars>
          <dgm:chMax val="0"/>
          <dgm:chPref val="0"/>
          <dgm:bulletEnabled val="1"/>
        </dgm:presLayoutVars>
      </dgm:prSet>
      <dgm:spPr/>
    </dgm:pt>
    <dgm:pt modelId="{BD3DCB3A-2D50-47F9-B06B-CD6813D9CB77}" type="pres">
      <dgm:prSet presAssocID="{1480A142-BAF5-4A92-AB54-30A9ED1C28F1}" presName="desTx" presStyleLbl="alignAccFollowNode1" presStyleIdx="1" presStyleCnt="4">
        <dgm:presLayoutVars>
          <dgm:bulletEnabled val="1"/>
        </dgm:presLayoutVars>
      </dgm:prSet>
      <dgm:spPr/>
    </dgm:pt>
    <dgm:pt modelId="{F1C7EDDD-1642-491D-BE3F-5A20DCB6330C}" type="pres">
      <dgm:prSet presAssocID="{9EA73CAC-ABB6-4CC9-9164-F2FE23AA0EBA}" presName="space" presStyleCnt="0"/>
      <dgm:spPr/>
    </dgm:pt>
    <dgm:pt modelId="{84174A1F-BDE5-440D-A8CD-27CE0D17A956}" type="pres">
      <dgm:prSet presAssocID="{09263D6B-28CF-4BF1-80E4-DF38EFB5EFE1}" presName="composite" presStyleCnt="0"/>
      <dgm:spPr/>
    </dgm:pt>
    <dgm:pt modelId="{80D06E6A-68C3-480C-8D23-2336F591124D}" type="pres">
      <dgm:prSet presAssocID="{09263D6B-28CF-4BF1-80E4-DF38EFB5EFE1}" presName="parTx" presStyleLbl="alignNode1" presStyleIdx="2" presStyleCnt="4">
        <dgm:presLayoutVars>
          <dgm:chMax val="0"/>
          <dgm:chPref val="0"/>
          <dgm:bulletEnabled val="1"/>
        </dgm:presLayoutVars>
      </dgm:prSet>
      <dgm:spPr/>
    </dgm:pt>
    <dgm:pt modelId="{A1372F3E-751F-4F5C-9EB6-8EC7DEFC2830}" type="pres">
      <dgm:prSet presAssocID="{09263D6B-28CF-4BF1-80E4-DF38EFB5EFE1}" presName="desTx" presStyleLbl="alignAccFollowNode1" presStyleIdx="2" presStyleCnt="4" custLinFactNeighborY="-413">
        <dgm:presLayoutVars>
          <dgm:bulletEnabled val="1"/>
        </dgm:presLayoutVars>
      </dgm:prSet>
      <dgm:spPr/>
    </dgm:pt>
    <dgm:pt modelId="{48181952-135B-4E79-BFA4-A667081F1994}" type="pres">
      <dgm:prSet presAssocID="{F8CAA529-E98B-4103-BB86-51011781DA4F}" presName="space" presStyleCnt="0"/>
      <dgm:spPr/>
    </dgm:pt>
    <dgm:pt modelId="{84BEEFF3-390C-4808-B8F1-460358D54101}" type="pres">
      <dgm:prSet presAssocID="{3FDDD3AC-6B1F-4DF0-90B6-389C8187A328}" presName="composite" presStyleCnt="0"/>
      <dgm:spPr/>
    </dgm:pt>
    <dgm:pt modelId="{60F7101C-2ABC-4F4B-B712-437B999CED68}" type="pres">
      <dgm:prSet presAssocID="{3FDDD3AC-6B1F-4DF0-90B6-389C8187A328}" presName="parTx" presStyleLbl="alignNode1" presStyleIdx="3" presStyleCnt="4">
        <dgm:presLayoutVars>
          <dgm:chMax val="0"/>
          <dgm:chPref val="0"/>
          <dgm:bulletEnabled val="1"/>
        </dgm:presLayoutVars>
      </dgm:prSet>
      <dgm:spPr/>
    </dgm:pt>
    <dgm:pt modelId="{B2515E00-8204-4B68-BE59-07B51280EBEF}" type="pres">
      <dgm:prSet presAssocID="{3FDDD3AC-6B1F-4DF0-90B6-389C8187A328}" presName="desTx" presStyleLbl="alignAccFollowNode1" presStyleIdx="3" presStyleCnt="4">
        <dgm:presLayoutVars>
          <dgm:bulletEnabled val="1"/>
        </dgm:presLayoutVars>
      </dgm:prSet>
      <dgm:spPr/>
    </dgm:pt>
  </dgm:ptLst>
  <dgm:cxnLst>
    <dgm:cxn modelId="{22C46900-0995-4A26-908F-A9C77E66FB03}" srcId="{09263D6B-28CF-4BF1-80E4-DF38EFB5EFE1}" destId="{A76547E1-0350-4EF9-A76E-8C9D0E971B33}" srcOrd="1" destOrd="0" parTransId="{E7C6DCB1-2854-474F-9436-E55EA3D92916}" sibTransId="{E07B2D50-CF8F-4BE2-8CBF-F89218F9253D}"/>
    <dgm:cxn modelId="{8D395516-CAE6-4B43-B80A-C3FF4F2F837B}" srcId="{09263D6B-28CF-4BF1-80E4-DF38EFB5EFE1}" destId="{A5D447EC-63AE-47AF-83BF-B23F97027065}" srcOrd="4" destOrd="0" parTransId="{4B1A410C-C7DC-4691-9E9F-5C08A53D758A}" sibTransId="{2D52F440-9F75-4B84-AEC2-F7903ABCF1D5}"/>
    <dgm:cxn modelId="{C2853119-50C1-4044-A18A-13F26E198A70}" srcId="{1480A142-BAF5-4A92-AB54-30A9ED1C28F1}" destId="{8EAA6EAC-905D-4AE1-A886-C5ED25905CDE}" srcOrd="1" destOrd="0" parTransId="{8B4C57D6-D8AD-443B-B8DD-D6B98A28134B}" sibTransId="{04A4A1BA-23A6-4529-9FB8-ECF8DFCF213B}"/>
    <dgm:cxn modelId="{AD53D41A-87E7-4085-8098-FF391702FEFE}" srcId="{3FDDD3AC-6B1F-4DF0-90B6-389C8187A328}" destId="{8D8D3DF9-31BD-4405-B05C-97014BB2ED2A}" srcOrd="2" destOrd="0" parTransId="{A78134DF-98D5-42CF-954B-CAF3E1A69D2A}" sibTransId="{796806B3-C77E-4755-A918-7ACC533E3BF5}"/>
    <dgm:cxn modelId="{4D383D20-B02E-4BE3-B806-A8CF9A6E197D}" type="presOf" srcId="{00C236E4-5AEC-409D-9CB5-725E9ABF1014}" destId="{B2515E00-8204-4B68-BE59-07B51280EBEF}" srcOrd="0" destOrd="1" presId="urn:microsoft.com/office/officeart/2005/8/layout/hList1"/>
    <dgm:cxn modelId="{3D044820-1343-4AE0-A047-D8E10CBBCBB2}" srcId="{0F416153-3F35-407C-B8FB-3BB21AC2705E}" destId="{53166924-A531-4A7E-ACAB-9D3EE7C53525}" srcOrd="0" destOrd="0" parTransId="{8373D12B-B697-449D-95E3-E2FBA8E39004}" sibTransId="{FE595189-8E70-4C5D-A90D-3DC030F60912}"/>
    <dgm:cxn modelId="{341BB922-8406-45AA-86CD-229167291734}" type="presOf" srcId="{3997A70B-68DD-4519-92C5-ADEFD522C2DF}" destId="{B2515E00-8204-4B68-BE59-07B51280EBEF}" srcOrd="0" destOrd="4" presId="urn:microsoft.com/office/officeart/2005/8/layout/hList1"/>
    <dgm:cxn modelId="{0CAAAC31-F110-458D-82EA-0A7858486CA2}" srcId="{0F416153-3F35-407C-B8FB-3BB21AC2705E}" destId="{09263D6B-28CF-4BF1-80E4-DF38EFB5EFE1}" srcOrd="2" destOrd="0" parTransId="{26757CDA-A5B6-4D94-879B-406F3B0D2AE9}" sibTransId="{F8CAA529-E98B-4103-BB86-51011781DA4F}"/>
    <dgm:cxn modelId="{CD7C5933-F215-490D-9282-9236EF472087}" type="presOf" srcId="{847BC070-9FE3-43B5-BBA3-58BF256B9465}" destId="{BD3DCB3A-2D50-47F9-B06B-CD6813D9CB77}" srcOrd="0" destOrd="5" presId="urn:microsoft.com/office/officeart/2005/8/layout/hList1"/>
    <dgm:cxn modelId="{D587BA39-E9C1-40DB-8412-B4C5ADABDA02}" type="presOf" srcId="{FE02C2B9-8EBA-4978-84D9-E2D9B1E7AC67}" destId="{6183D141-06F3-4098-8D0F-D9FD7B6E8F6A}" srcOrd="0" destOrd="2" presId="urn:microsoft.com/office/officeart/2005/8/layout/hList1"/>
    <dgm:cxn modelId="{30FB615C-6831-4BEF-8B70-538C77F3C995}" type="presOf" srcId="{76006CCC-166E-4DEB-8074-929C4AE726A9}" destId="{BD3DCB3A-2D50-47F9-B06B-CD6813D9CB77}" srcOrd="0" destOrd="4" presId="urn:microsoft.com/office/officeart/2005/8/layout/hList1"/>
    <dgm:cxn modelId="{6F26755F-7C07-4EC0-A7D3-8627C6C597FE}" srcId="{53166924-A531-4A7E-ACAB-9D3EE7C53525}" destId="{FE02C2B9-8EBA-4978-84D9-E2D9B1E7AC67}" srcOrd="2" destOrd="0" parTransId="{E4BD6A28-9C73-4F19-8998-A8B01D980303}" sibTransId="{D3CCF8B5-4870-4BB6-9568-8801754D8BB2}"/>
    <dgm:cxn modelId="{3A0AEC42-F98E-4E9D-9258-8322DA41D295}" type="presOf" srcId="{A5062C70-B9E7-443E-BA91-793446B9D3A5}" destId="{A1372F3E-751F-4F5C-9EB6-8EC7DEFC2830}" srcOrd="0" destOrd="3" presId="urn:microsoft.com/office/officeart/2005/8/layout/hList1"/>
    <dgm:cxn modelId="{068A1763-C3D3-4AD4-93B0-0458C369AD34}" type="presOf" srcId="{53166924-A531-4A7E-ACAB-9D3EE7C53525}" destId="{3EB776A7-3825-4F84-B175-3E5D8E193A8C}" srcOrd="0" destOrd="0" presId="urn:microsoft.com/office/officeart/2005/8/layout/hList1"/>
    <dgm:cxn modelId="{E2544363-6CA9-4AC3-A927-3BD53CF71BE9}" srcId="{1480A142-BAF5-4A92-AB54-30A9ED1C28F1}" destId="{761738B7-F752-4038-BC86-6419F4719DE8}" srcOrd="2" destOrd="0" parTransId="{B80DE08B-128A-4DDD-AEA9-E1B539D8AC5A}" sibTransId="{8D66E189-75AE-431D-AE03-A14A3C07DA2E}"/>
    <dgm:cxn modelId="{E07F8947-B8D3-4A9E-BD6C-A021711F215D}" type="presOf" srcId="{68BC221F-0EE5-459C-B63B-06CD599C6592}" destId="{6183D141-06F3-4098-8D0F-D9FD7B6E8F6A}" srcOrd="0" destOrd="5" presId="urn:microsoft.com/office/officeart/2005/8/layout/hList1"/>
    <dgm:cxn modelId="{4EA36B4B-A0AE-4099-9026-0FC148308D9A}" srcId="{3FDDD3AC-6B1F-4DF0-90B6-389C8187A328}" destId="{3997A70B-68DD-4519-92C5-ADEFD522C2DF}" srcOrd="4" destOrd="0" parTransId="{4F404993-C6AC-4D91-A184-97EC5842FE5F}" sibTransId="{7EEDDE67-52F1-43FF-B026-137317A2E3BF}"/>
    <dgm:cxn modelId="{4D2CD870-C15C-427E-A0DC-5DB1EA4959E1}" type="presOf" srcId="{463D6DA7-69D0-4AAB-BE2A-42ECEE027231}" destId="{6183D141-06F3-4098-8D0F-D9FD7B6E8F6A}" srcOrd="0" destOrd="4" presId="urn:microsoft.com/office/officeart/2005/8/layout/hList1"/>
    <dgm:cxn modelId="{2C4A2F52-9C29-43A0-9FD9-3173A209C484}" type="presOf" srcId="{761738B7-F752-4038-BC86-6419F4719DE8}" destId="{BD3DCB3A-2D50-47F9-B06B-CD6813D9CB77}" srcOrd="0" destOrd="2" presId="urn:microsoft.com/office/officeart/2005/8/layout/hList1"/>
    <dgm:cxn modelId="{27C98E54-239B-4B59-8957-5DE2AAEBD425}" type="presOf" srcId="{2770B8B5-66D4-4C98-9546-216E95F6B6F7}" destId="{6183D141-06F3-4098-8D0F-D9FD7B6E8F6A}" srcOrd="0" destOrd="1" presId="urn:microsoft.com/office/officeart/2005/8/layout/hList1"/>
    <dgm:cxn modelId="{40580B76-B6F6-4939-87F6-80D558E7A934}" srcId="{3FDDD3AC-6B1F-4DF0-90B6-389C8187A328}" destId="{73F560B3-2A24-424F-999F-1EEF0C817314}" srcOrd="3" destOrd="0" parTransId="{E60E8349-24FF-4B1F-8807-B4F9048542B4}" sibTransId="{634F4909-69B9-4001-ADAC-77905E59A5A5}"/>
    <dgm:cxn modelId="{9DDF987B-F009-4604-A526-C24F1EC0BF3F}" type="presOf" srcId="{93571F12-FE67-4717-BB63-C87C3834A1CD}" destId="{6183D141-06F3-4098-8D0F-D9FD7B6E8F6A}" srcOrd="0" destOrd="0" presId="urn:microsoft.com/office/officeart/2005/8/layout/hList1"/>
    <dgm:cxn modelId="{97AAAE7F-785E-462C-9BBA-1BA3875B9862}" type="presOf" srcId="{A76547E1-0350-4EF9-A76E-8C9D0E971B33}" destId="{A1372F3E-751F-4F5C-9EB6-8EC7DEFC2830}" srcOrd="0" destOrd="1" presId="urn:microsoft.com/office/officeart/2005/8/layout/hList1"/>
    <dgm:cxn modelId="{7EADFF84-687F-495A-A0FA-08D21E7CE941}" srcId="{3FDDD3AC-6B1F-4DF0-90B6-389C8187A328}" destId="{E50CFE6F-C50D-4B29-BA8F-DBD0DEFFF00E}" srcOrd="0" destOrd="0" parTransId="{1AF06984-1353-4E1E-94B3-73568026CD5C}" sibTransId="{1B299E87-3FF5-44B2-8316-2DF2538E01F7}"/>
    <dgm:cxn modelId="{082AD997-80F9-41B7-BB03-B2B2FEAC182A}" srcId="{3FDDD3AC-6B1F-4DF0-90B6-389C8187A328}" destId="{00C236E4-5AEC-409D-9CB5-725E9ABF1014}" srcOrd="1" destOrd="0" parTransId="{1F674223-8B47-4068-B4F2-B3C788A9F524}" sibTransId="{E1CE47D1-802E-4398-A837-CB3CE5E9E9CD}"/>
    <dgm:cxn modelId="{E8231598-B79D-47D7-A325-F7ADBE5C3668}" srcId="{1480A142-BAF5-4A92-AB54-30A9ED1C28F1}" destId="{58BD8932-9C18-4F1A-8B29-79DB4E37B421}" srcOrd="3" destOrd="0" parTransId="{DB6113D7-2AA5-476E-A8AE-A678E7A99576}" sibTransId="{0E208D2F-6C1D-4A9E-9EB4-51A7ACA80C1B}"/>
    <dgm:cxn modelId="{F08CBC98-CE75-40FD-8E3E-8B31CEFBA8C1}" type="presOf" srcId="{58BD8932-9C18-4F1A-8B29-79DB4E37B421}" destId="{BD3DCB3A-2D50-47F9-B06B-CD6813D9CB77}" srcOrd="0" destOrd="3" presId="urn:microsoft.com/office/officeart/2005/8/layout/hList1"/>
    <dgm:cxn modelId="{5E85079E-7467-49FC-9446-B82E8CB02B6B}" srcId="{53166924-A531-4A7E-ACAB-9D3EE7C53525}" destId="{93571F12-FE67-4717-BB63-C87C3834A1CD}" srcOrd="0" destOrd="0" parTransId="{B51FF1B4-9A62-40F2-8F83-A01AC34BE277}" sibTransId="{9DB4AF5A-E520-48F6-9BC5-AC5BD44B6B54}"/>
    <dgm:cxn modelId="{58C99BA2-8EB4-46A4-B776-CFAAB6F61AF5}" type="presOf" srcId="{8EAA6EAC-905D-4AE1-A886-C5ED25905CDE}" destId="{BD3DCB3A-2D50-47F9-B06B-CD6813D9CB77}" srcOrd="0" destOrd="1" presId="urn:microsoft.com/office/officeart/2005/8/layout/hList1"/>
    <dgm:cxn modelId="{F5AC5AA4-93F7-4C01-A478-6175D40787A9}" srcId="{0F416153-3F35-407C-B8FB-3BB21AC2705E}" destId="{3FDDD3AC-6B1F-4DF0-90B6-389C8187A328}" srcOrd="3" destOrd="0" parTransId="{DF07BBF0-FA6F-4626-8BC9-51839600B28F}" sibTransId="{9FEA5240-09B4-44D9-97B2-1C7DBA7C7575}"/>
    <dgm:cxn modelId="{DA08DEA9-22EC-4D0A-BC9F-B596C97E0F6D}" type="presOf" srcId="{E50CFE6F-C50D-4B29-BA8F-DBD0DEFFF00E}" destId="{B2515E00-8204-4B68-BE59-07B51280EBEF}" srcOrd="0" destOrd="0" presId="urn:microsoft.com/office/officeart/2005/8/layout/hList1"/>
    <dgm:cxn modelId="{7BF20CB0-C858-41F1-AC82-26C9839E46C5}" type="presOf" srcId="{73F560B3-2A24-424F-999F-1EEF0C817314}" destId="{B2515E00-8204-4B68-BE59-07B51280EBEF}" srcOrd="0" destOrd="3" presId="urn:microsoft.com/office/officeart/2005/8/layout/hList1"/>
    <dgm:cxn modelId="{74E911B7-B58D-44BC-8869-72773433A01B}" srcId="{09263D6B-28CF-4BF1-80E4-DF38EFB5EFE1}" destId="{29E622B3-6AA9-48CB-8CF7-B02EB65C735D}" srcOrd="2" destOrd="0" parTransId="{662D5D25-0A35-40BE-8B49-5D6578271E31}" sibTransId="{B7202E13-B77D-4291-AB91-55630C8C94BB}"/>
    <dgm:cxn modelId="{25B866BD-9D08-4838-8C40-7EC03679946A}" srcId="{09263D6B-28CF-4BF1-80E4-DF38EFB5EFE1}" destId="{99E7E735-1194-4372-AEF1-82CDAEB43993}" srcOrd="0" destOrd="0" parTransId="{7828F847-E1A3-4DB8-BCE1-1D674328B375}" sibTransId="{F09ED47A-CA66-4FDE-8E95-8C520A51AD17}"/>
    <dgm:cxn modelId="{619526BF-6601-42DF-8FCB-52FE18121AA7}" srcId="{09263D6B-28CF-4BF1-80E4-DF38EFB5EFE1}" destId="{A5062C70-B9E7-443E-BA91-793446B9D3A5}" srcOrd="3" destOrd="0" parTransId="{FCDD5F79-26BD-410C-9E73-31D9880A0505}" sibTransId="{6D1F3A24-3C9A-46A3-80CE-EBD3AF651D8F}"/>
    <dgm:cxn modelId="{BA8E1CC0-5568-488A-A694-B4674B1CFF17}" srcId="{1480A142-BAF5-4A92-AB54-30A9ED1C28F1}" destId="{76006CCC-166E-4DEB-8074-929C4AE726A9}" srcOrd="4" destOrd="0" parTransId="{31D81E55-F051-410F-806E-91DF3652885E}" sibTransId="{0372C647-7C3B-4603-AD84-C9740E3480AB}"/>
    <dgm:cxn modelId="{D1D606C4-1922-4ECC-B17B-E06F6C9CAFEF}" type="presOf" srcId="{43A4FDAF-C841-4B8E-9D00-6C5E46B57677}" destId="{6183D141-06F3-4098-8D0F-D9FD7B6E8F6A}" srcOrd="0" destOrd="3" presId="urn:microsoft.com/office/officeart/2005/8/layout/hList1"/>
    <dgm:cxn modelId="{974D1DCB-FD96-4205-9312-B25C2076C221}" type="presOf" srcId="{0F416153-3F35-407C-B8FB-3BB21AC2705E}" destId="{5B05CDA6-24C6-4AC1-963E-2AE6570FD264}" srcOrd="0" destOrd="0" presId="urn:microsoft.com/office/officeart/2005/8/layout/hList1"/>
    <dgm:cxn modelId="{6E76D8CB-5831-41C0-8410-CECDBA5CAA0F}" srcId="{53166924-A531-4A7E-ACAB-9D3EE7C53525}" destId="{2770B8B5-66D4-4C98-9546-216E95F6B6F7}" srcOrd="1" destOrd="0" parTransId="{B9469CC6-0D08-4CAA-9B77-C435AFD9A515}" sibTransId="{79129B45-83B0-4032-824E-B04CA2784C12}"/>
    <dgm:cxn modelId="{4C6105D0-ACF8-493D-9097-CC144D488CF4}" type="presOf" srcId="{29E622B3-6AA9-48CB-8CF7-B02EB65C735D}" destId="{A1372F3E-751F-4F5C-9EB6-8EC7DEFC2830}" srcOrd="0" destOrd="2" presId="urn:microsoft.com/office/officeart/2005/8/layout/hList1"/>
    <dgm:cxn modelId="{970189D4-D7B8-44ED-B8E5-153E34E967B2}" type="presOf" srcId="{09263D6B-28CF-4BF1-80E4-DF38EFB5EFE1}" destId="{80D06E6A-68C3-480C-8D23-2336F591124D}" srcOrd="0" destOrd="0" presId="urn:microsoft.com/office/officeart/2005/8/layout/hList1"/>
    <dgm:cxn modelId="{48D16ED8-74A3-4C12-B7C2-F5BEA1414669}" srcId="{43A4FDAF-C841-4B8E-9D00-6C5E46B57677}" destId="{68BC221F-0EE5-459C-B63B-06CD599C6592}" srcOrd="1" destOrd="0" parTransId="{D8C6F229-1E62-4494-A666-435276F8BABC}" sibTransId="{8304BE60-C73B-4416-8D12-CC1E1781204C}"/>
    <dgm:cxn modelId="{C3DA1AD9-3A88-4C5A-B0F3-AF89AC6B5CE9}" srcId="{53166924-A531-4A7E-ACAB-9D3EE7C53525}" destId="{43A4FDAF-C841-4B8E-9D00-6C5E46B57677}" srcOrd="3" destOrd="0" parTransId="{484CBC54-8955-48B5-896E-13EF6E75B15A}" sibTransId="{2FB5218A-ACED-4E00-AA3B-9A0FFFD06BF1}"/>
    <dgm:cxn modelId="{2DB2F3DA-A27D-4063-AFF0-43F3C4AFF075}" type="presOf" srcId="{D0428F0F-8395-4FF5-AD18-217C004FE42B}" destId="{BD3DCB3A-2D50-47F9-B06B-CD6813D9CB77}" srcOrd="0" destOrd="0" presId="urn:microsoft.com/office/officeart/2005/8/layout/hList1"/>
    <dgm:cxn modelId="{78044BDD-B344-4DEB-913B-A8302DAAAE07}" type="presOf" srcId="{A5D447EC-63AE-47AF-83BF-B23F97027065}" destId="{A1372F3E-751F-4F5C-9EB6-8EC7DEFC2830}" srcOrd="0" destOrd="4" presId="urn:microsoft.com/office/officeart/2005/8/layout/hList1"/>
    <dgm:cxn modelId="{BA77A2E2-5A67-4B0F-AE3C-5725D16F8397}" srcId="{1480A142-BAF5-4A92-AB54-30A9ED1C28F1}" destId="{D0428F0F-8395-4FF5-AD18-217C004FE42B}" srcOrd="0" destOrd="0" parTransId="{7F478ADB-B383-4F84-9FF6-7B6489E2C71D}" sibTransId="{45E8455B-3812-436F-BA85-EDD014ABF040}"/>
    <dgm:cxn modelId="{AED01CE3-BB88-4FCD-BCA0-F743032E5D0C}" type="presOf" srcId="{1480A142-BAF5-4A92-AB54-30A9ED1C28F1}" destId="{368A628F-E194-43E0-9BEC-242ED8FEA1AC}" srcOrd="0" destOrd="0" presId="urn:microsoft.com/office/officeart/2005/8/layout/hList1"/>
    <dgm:cxn modelId="{5B6908E5-3013-45AB-8F60-74AE9FA259C8}" srcId="{43A4FDAF-C841-4B8E-9D00-6C5E46B57677}" destId="{463D6DA7-69D0-4AAB-BE2A-42ECEE027231}" srcOrd="0" destOrd="0" parTransId="{45ABA566-2CD9-4D22-9FBD-F61F7A82C065}" sibTransId="{5FD2CC54-084D-4C48-B143-9D51AF7FE5B5}"/>
    <dgm:cxn modelId="{0C89C5E8-FB65-43F4-91E1-284601CC6707}" type="presOf" srcId="{99E7E735-1194-4372-AEF1-82CDAEB43993}" destId="{A1372F3E-751F-4F5C-9EB6-8EC7DEFC2830}" srcOrd="0" destOrd="0" presId="urn:microsoft.com/office/officeart/2005/8/layout/hList1"/>
    <dgm:cxn modelId="{FD94BFED-DF93-4DCA-9EAD-A3BC72E87777}" type="presOf" srcId="{8D8D3DF9-31BD-4405-B05C-97014BB2ED2A}" destId="{B2515E00-8204-4B68-BE59-07B51280EBEF}" srcOrd="0" destOrd="2" presId="urn:microsoft.com/office/officeart/2005/8/layout/hList1"/>
    <dgm:cxn modelId="{7E5FCFF4-A2A1-4ACD-B31F-93CB65B3456C}" srcId="{1480A142-BAF5-4A92-AB54-30A9ED1C28F1}" destId="{847BC070-9FE3-43B5-BBA3-58BF256B9465}" srcOrd="5" destOrd="0" parTransId="{8D3D51AA-D29E-42F0-9359-E8773881D587}" sibTransId="{266FEBEA-72A5-44FC-834E-EC8CAC816C63}"/>
    <dgm:cxn modelId="{8896F3F4-DA38-45EA-8024-31B5942DBB33}" type="presOf" srcId="{3FDDD3AC-6B1F-4DF0-90B6-389C8187A328}" destId="{60F7101C-2ABC-4F4B-B712-437B999CED68}" srcOrd="0" destOrd="0" presId="urn:microsoft.com/office/officeart/2005/8/layout/hList1"/>
    <dgm:cxn modelId="{D05E9DF7-A3BD-4332-B07E-C23E19BE036E}" srcId="{0F416153-3F35-407C-B8FB-3BB21AC2705E}" destId="{1480A142-BAF5-4A92-AB54-30A9ED1C28F1}" srcOrd="1" destOrd="0" parTransId="{43AB34A5-561A-4BCD-A9BE-0FBFB363266C}" sibTransId="{9EA73CAC-ABB6-4CC9-9164-F2FE23AA0EBA}"/>
    <dgm:cxn modelId="{F952ECBE-991C-4785-99F9-2068BFF5C4F0}" type="presParOf" srcId="{5B05CDA6-24C6-4AC1-963E-2AE6570FD264}" destId="{EA61E8F2-3F31-473D-87D7-996165D48A5D}" srcOrd="0" destOrd="0" presId="urn:microsoft.com/office/officeart/2005/8/layout/hList1"/>
    <dgm:cxn modelId="{25609B0E-5FBC-4093-B09D-224BCB4516EC}" type="presParOf" srcId="{EA61E8F2-3F31-473D-87D7-996165D48A5D}" destId="{3EB776A7-3825-4F84-B175-3E5D8E193A8C}" srcOrd="0" destOrd="0" presId="urn:microsoft.com/office/officeart/2005/8/layout/hList1"/>
    <dgm:cxn modelId="{231EEF50-55B0-4BD3-9E95-06B4D41FF9B6}" type="presParOf" srcId="{EA61E8F2-3F31-473D-87D7-996165D48A5D}" destId="{6183D141-06F3-4098-8D0F-D9FD7B6E8F6A}" srcOrd="1" destOrd="0" presId="urn:microsoft.com/office/officeart/2005/8/layout/hList1"/>
    <dgm:cxn modelId="{499C6A1C-3067-4744-9700-8E0076E557F7}" type="presParOf" srcId="{5B05CDA6-24C6-4AC1-963E-2AE6570FD264}" destId="{D8BCC974-DA2C-454A-B03F-D18068F7E015}" srcOrd="1" destOrd="0" presId="urn:microsoft.com/office/officeart/2005/8/layout/hList1"/>
    <dgm:cxn modelId="{67530B2A-147C-4117-A081-EBF749423C7A}" type="presParOf" srcId="{5B05CDA6-24C6-4AC1-963E-2AE6570FD264}" destId="{D8473930-71A5-4E31-B0B2-5FE07DE4630F}" srcOrd="2" destOrd="0" presId="urn:microsoft.com/office/officeart/2005/8/layout/hList1"/>
    <dgm:cxn modelId="{C32CC834-F749-44F7-8CEC-91EEB7B504DA}" type="presParOf" srcId="{D8473930-71A5-4E31-B0B2-5FE07DE4630F}" destId="{368A628F-E194-43E0-9BEC-242ED8FEA1AC}" srcOrd="0" destOrd="0" presId="urn:microsoft.com/office/officeart/2005/8/layout/hList1"/>
    <dgm:cxn modelId="{E446A320-688B-4C30-B7BF-88DDE519E992}" type="presParOf" srcId="{D8473930-71A5-4E31-B0B2-5FE07DE4630F}" destId="{BD3DCB3A-2D50-47F9-B06B-CD6813D9CB77}" srcOrd="1" destOrd="0" presId="urn:microsoft.com/office/officeart/2005/8/layout/hList1"/>
    <dgm:cxn modelId="{6862D914-619C-4183-8323-6838372C4447}" type="presParOf" srcId="{5B05CDA6-24C6-4AC1-963E-2AE6570FD264}" destId="{F1C7EDDD-1642-491D-BE3F-5A20DCB6330C}" srcOrd="3" destOrd="0" presId="urn:microsoft.com/office/officeart/2005/8/layout/hList1"/>
    <dgm:cxn modelId="{E84B8E72-3CE8-4298-A85D-7FB62A5AD767}" type="presParOf" srcId="{5B05CDA6-24C6-4AC1-963E-2AE6570FD264}" destId="{84174A1F-BDE5-440D-A8CD-27CE0D17A956}" srcOrd="4" destOrd="0" presId="urn:microsoft.com/office/officeart/2005/8/layout/hList1"/>
    <dgm:cxn modelId="{1554254E-E1E5-4EB7-B214-2EE0C700FA6D}" type="presParOf" srcId="{84174A1F-BDE5-440D-A8CD-27CE0D17A956}" destId="{80D06E6A-68C3-480C-8D23-2336F591124D}" srcOrd="0" destOrd="0" presId="urn:microsoft.com/office/officeart/2005/8/layout/hList1"/>
    <dgm:cxn modelId="{286A9451-D379-421E-9775-44C57326E617}" type="presParOf" srcId="{84174A1F-BDE5-440D-A8CD-27CE0D17A956}" destId="{A1372F3E-751F-4F5C-9EB6-8EC7DEFC2830}" srcOrd="1" destOrd="0" presId="urn:microsoft.com/office/officeart/2005/8/layout/hList1"/>
    <dgm:cxn modelId="{C7234D70-501D-4EE7-AB82-28FD65335524}" type="presParOf" srcId="{5B05CDA6-24C6-4AC1-963E-2AE6570FD264}" destId="{48181952-135B-4E79-BFA4-A667081F1994}" srcOrd="5" destOrd="0" presId="urn:microsoft.com/office/officeart/2005/8/layout/hList1"/>
    <dgm:cxn modelId="{1C108C9E-4182-4E35-8714-4250DA378484}" type="presParOf" srcId="{5B05CDA6-24C6-4AC1-963E-2AE6570FD264}" destId="{84BEEFF3-390C-4808-B8F1-460358D54101}" srcOrd="6" destOrd="0" presId="urn:microsoft.com/office/officeart/2005/8/layout/hList1"/>
    <dgm:cxn modelId="{769DF528-C264-41CA-BD77-84A36D918CCF}" type="presParOf" srcId="{84BEEFF3-390C-4808-B8F1-460358D54101}" destId="{60F7101C-2ABC-4F4B-B712-437B999CED68}" srcOrd="0" destOrd="0" presId="urn:microsoft.com/office/officeart/2005/8/layout/hList1"/>
    <dgm:cxn modelId="{952BBCFA-15AE-4AEF-8F31-6D897D4EC7FB}" type="presParOf" srcId="{84BEEFF3-390C-4808-B8F1-460358D54101}" destId="{B2515E00-8204-4B68-BE59-07B51280EBE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A36DC-D146-4658-8210-F38EE0FE9B18}">
      <dsp:nvSpPr>
        <dsp:cNvPr id="0" name=""/>
        <dsp:cNvSpPr/>
      </dsp:nvSpPr>
      <dsp:spPr>
        <a:xfrm>
          <a:off x="3655814" y="1523343"/>
          <a:ext cx="3203971" cy="1062895"/>
        </a:xfrm>
        <a:prstGeom prst="rect">
          <a:avLst/>
        </a:prstGeom>
        <a:solidFill>
          <a:schemeClr val="tx1"/>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a:t>SPANISH</a:t>
          </a:r>
        </a:p>
      </dsp:txBody>
      <dsp:txXfrm>
        <a:off x="3655814" y="1523343"/>
        <a:ext cx="3203971" cy="1062895"/>
      </dsp:txXfrm>
    </dsp:sp>
    <dsp:sp modelId="{A3699799-AD83-412D-8201-E141B04917F4}">
      <dsp:nvSpPr>
        <dsp:cNvPr id="0" name=""/>
        <dsp:cNvSpPr/>
      </dsp:nvSpPr>
      <dsp:spPr>
        <a:xfrm>
          <a:off x="3655814" y="2574202"/>
          <a:ext cx="3203971" cy="1361520"/>
        </a:xfrm>
        <a:prstGeom prst="rect">
          <a:avLst/>
        </a:prstGeom>
        <a:solidFill>
          <a:srgbClr val="FFFF00">
            <a:alpha val="90000"/>
          </a:srgbClr>
        </a:solidFill>
        <a:ln w="12700"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a:t>Mrs. Alarcon</a:t>
          </a:r>
        </a:p>
      </dsp:txBody>
      <dsp:txXfrm>
        <a:off x="3655814" y="2574202"/>
        <a:ext cx="3203971" cy="1361520"/>
      </dsp:txXfrm>
    </dsp:sp>
    <dsp:sp modelId="{08C6119E-22EF-4772-8118-F1E69738504A}">
      <dsp:nvSpPr>
        <dsp:cNvPr id="0" name=""/>
        <dsp:cNvSpPr/>
      </dsp:nvSpPr>
      <dsp:spPr>
        <a:xfrm>
          <a:off x="22285" y="1518294"/>
          <a:ext cx="3203971" cy="1062895"/>
        </a:xfrm>
        <a:prstGeom prst="rect">
          <a:avLst/>
        </a:prstGeom>
        <a:solidFill>
          <a:schemeClr val="tx1"/>
        </a:solidFill>
        <a:ln w="12700" cap="flat" cmpd="sng" algn="in">
          <a:solidFill>
            <a:schemeClr val="accent2">
              <a:hueOff val="632318"/>
              <a:satOff val="-1859"/>
              <a:lumOff val="-137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dirty="0"/>
            <a:t>STEAM</a:t>
          </a:r>
        </a:p>
      </dsp:txBody>
      <dsp:txXfrm>
        <a:off x="22285" y="1518294"/>
        <a:ext cx="3203971" cy="1062895"/>
      </dsp:txXfrm>
    </dsp:sp>
    <dsp:sp modelId="{1FA16C39-2500-4899-B54F-CADDFA81DD48}">
      <dsp:nvSpPr>
        <dsp:cNvPr id="0" name=""/>
        <dsp:cNvSpPr/>
      </dsp:nvSpPr>
      <dsp:spPr>
        <a:xfrm>
          <a:off x="34300" y="2601433"/>
          <a:ext cx="3203971" cy="1361520"/>
        </a:xfrm>
        <a:prstGeom prst="rect">
          <a:avLst/>
        </a:prstGeom>
        <a:solidFill>
          <a:srgbClr val="FFFF00">
            <a:alpha val="90000"/>
          </a:srgbClr>
        </a:solidFill>
        <a:ln w="12700" cap="flat" cmpd="sng" algn="in">
          <a:solidFill>
            <a:schemeClr val="accent2">
              <a:tint val="40000"/>
              <a:alpha val="90000"/>
              <a:hueOff val="660024"/>
              <a:satOff val="-2555"/>
              <a:lumOff val="-3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a:t>Mrs. West</a:t>
          </a:r>
        </a:p>
        <a:p>
          <a:pPr marL="285750" lvl="1" indent="-285750" algn="l" defTabSz="1377950">
            <a:lnSpc>
              <a:spcPct val="90000"/>
            </a:lnSpc>
            <a:spcBef>
              <a:spcPct val="0"/>
            </a:spcBef>
            <a:spcAft>
              <a:spcPct val="15000"/>
            </a:spcAft>
            <a:buChar char="•"/>
          </a:pPr>
          <a:r>
            <a:rPr lang="en-US" sz="3100" kern="1200" dirty="0"/>
            <a:t>Ms. Light</a:t>
          </a:r>
        </a:p>
      </dsp:txBody>
      <dsp:txXfrm>
        <a:off x="34300" y="2601433"/>
        <a:ext cx="3203971" cy="1361520"/>
      </dsp:txXfrm>
    </dsp:sp>
    <dsp:sp modelId="{D3ADC955-B9A9-43FC-98C4-3259ECCF9F11}">
      <dsp:nvSpPr>
        <dsp:cNvPr id="0" name=""/>
        <dsp:cNvSpPr/>
      </dsp:nvSpPr>
      <dsp:spPr>
        <a:xfrm>
          <a:off x="7308342" y="1523343"/>
          <a:ext cx="3203971" cy="1062895"/>
        </a:xfrm>
        <a:prstGeom prst="rect">
          <a:avLst/>
        </a:prstGeom>
        <a:solidFill>
          <a:schemeClr val="tx1"/>
        </a:solidFill>
        <a:ln w="12700" cap="flat" cmpd="sng" algn="in">
          <a:solidFill>
            <a:schemeClr val="accent2">
              <a:hueOff val="1264637"/>
              <a:satOff val="-3718"/>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dirty="0"/>
            <a:t>Leadership, Law &amp; Public Service</a:t>
          </a:r>
        </a:p>
      </dsp:txBody>
      <dsp:txXfrm>
        <a:off x="7308342" y="1523343"/>
        <a:ext cx="3203971" cy="1062895"/>
      </dsp:txXfrm>
    </dsp:sp>
    <dsp:sp modelId="{5E9ECE97-26C6-4F27-A33B-60A25BCA66BE}">
      <dsp:nvSpPr>
        <dsp:cNvPr id="0" name=""/>
        <dsp:cNvSpPr/>
      </dsp:nvSpPr>
      <dsp:spPr>
        <a:xfrm>
          <a:off x="7308342" y="2586238"/>
          <a:ext cx="3203971" cy="1361520"/>
        </a:xfrm>
        <a:prstGeom prst="rect">
          <a:avLst/>
        </a:prstGeom>
        <a:solidFill>
          <a:srgbClr val="FFFF00">
            <a:alpha val="90000"/>
          </a:srgbClr>
        </a:solidFill>
        <a:ln w="12700" cap="flat" cmpd="sng" algn="in">
          <a:solidFill>
            <a:schemeClr val="accent2">
              <a:tint val="40000"/>
              <a:alpha val="90000"/>
              <a:hueOff val="1320048"/>
              <a:satOff val="-5109"/>
              <a:lumOff val="-6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Mr. Johnson</a:t>
          </a:r>
        </a:p>
      </dsp:txBody>
      <dsp:txXfrm>
        <a:off x="7308342" y="2586238"/>
        <a:ext cx="3203971" cy="1361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776A7-3825-4F84-B175-3E5D8E193A8C}">
      <dsp:nvSpPr>
        <dsp:cNvPr id="0" name=""/>
        <dsp:cNvSpPr/>
      </dsp:nvSpPr>
      <dsp:spPr>
        <a:xfrm>
          <a:off x="4500" y="202378"/>
          <a:ext cx="2706429" cy="724242"/>
        </a:xfrm>
        <a:prstGeom prst="rect">
          <a:avLst/>
        </a:prstGeom>
        <a:solidFill>
          <a:schemeClr val="lt1">
            <a:hueOff val="0"/>
            <a:satOff val="0"/>
            <a:lumOff val="0"/>
            <a:alphaOff val="0"/>
          </a:schemeClr>
        </a:solidFill>
        <a:ln w="12700"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effectLst>
                <a:outerShdw blurRad="38100" dist="38100" dir="2700000" algn="tl">
                  <a:srgbClr val="000000">
                    <a:alpha val="43137"/>
                  </a:srgbClr>
                </a:outerShdw>
              </a:effectLst>
            </a:rPr>
            <a:t>Public Communication</a:t>
          </a:r>
          <a:endParaRPr lang="en-US" sz="2100" kern="1200" dirty="0">
            <a:effectLst>
              <a:outerShdw blurRad="38100" dist="38100" dir="2700000" algn="tl">
                <a:srgbClr val="000000">
                  <a:alpha val="43137"/>
                </a:srgbClr>
              </a:outerShdw>
            </a:effectLst>
          </a:endParaRPr>
        </a:p>
      </dsp:txBody>
      <dsp:txXfrm>
        <a:off x="4500" y="202378"/>
        <a:ext cx="2706429" cy="724242"/>
      </dsp:txXfrm>
    </dsp:sp>
    <dsp:sp modelId="{6183D141-06F3-4098-8D0F-D9FD7B6E8F6A}">
      <dsp:nvSpPr>
        <dsp:cNvPr id="0" name=""/>
        <dsp:cNvSpPr/>
      </dsp:nvSpPr>
      <dsp:spPr>
        <a:xfrm>
          <a:off x="4500" y="926621"/>
          <a:ext cx="2706429" cy="3491125"/>
        </a:xfrm>
        <a:prstGeom prst="rect">
          <a:avLst/>
        </a:prstGeom>
        <a:solidFill>
          <a:schemeClr val="lt1">
            <a:alpha val="90000"/>
            <a:tint val="40000"/>
            <a:hueOff val="0"/>
            <a:satOff val="0"/>
            <a:lumOff val="0"/>
            <a:alphaOff val="0"/>
          </a:schemeClr>
        </a:solidFill>
        <a:ln w="12700" cap="flat" cmpd="sng" algn="in">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Toastmaster games</a:t>
          </a:r>
        </a:p>
        <a:p>
          <a:pPr marL="228600" lvl="1" indent="-228600" algn="l" defTabSz="933450">
            <a:lnSpc>
              <a:spcPct val="90000"/>
            </a:lnSpc>
            <a:spcBef>
              <a:spcPct val="0"/>
            </a:spcBef>
            <a:spcAft>
              <a:spcPct val="15000"/>
            </a:spcAft>
            <a:buChar char="•"/>
          </a:pPr>
          <a:r>
            <a:rPr lang="en-US" sz="2100" kern="1200" dirty="0"/>
            <a:t>Improv exercises</a:t>
          </a:r>
        </a:p>
        <a:p>
          <a:pPr marL="228600" lvl="1" indent="-228600" algn="l" defTabSz="933450">
            <a:lnSpc>
              <a:spcPct val="90000"/>
            </a:lnSpc>
            <a:spcBef>
              <a:spcPct val="0"/>
            </a:spcBef>
            <a:spcAft>
              <a:spcPct val="15000"/>
            </a:spcAft>
            <a:buChar char="•"/>
          </a:pPr>
          <a:r>
            <a:rPr lang="en-US" sz="2100" kern="1200" dirty="0"/>
            <a:t>Soapbox Speech</a:t>
          </a:r>
        </a:p>
        <a:p>
          <a:pPr marL="228600" lvl="1" indent="-228600" algn="l" defTabSz="933450">
            <a:lnSpc>
              <a:spcPct val="90000"/>
            </a:lnSpc>
            <a:spcBef>
              <a:spcPct val="0"/>
            </a:spcBef>
            <a:spcAft>
              <a:spcPct val="15000"/>
            </a:spcAft>
            <a:buChar char="•"/>
          </a:pPr>
          <a:r>
            <a:rPr lang="en-US" sz="2100" kern="1200" dirty="0"/>
            <a:t>Dressing for success</a:t>
          </a:r>
        </a:p>
        <a:p>
          <a:pPr marL="457200" lvl="2" indent="-228600" algn="l" defTabSz="933450">
            <a:lnSpc>
              <a:spcPct val="90000"/>
            </a:lnSpc>
            <a:spcBef>
              <a:spcPct val="0"/>
            </a:spcBef>
            <a:spcAft>
              <a:spcPct val="15000"/>
            </a:spcAft>
            <a:buChar char="•"/>
          </a:pPr>
          <a:r>
            <a:rPr lang="en-US" sz="2100" kern="1200" dirty="0"/>
            <a:t>weekly (business casual); </a:t>
          </a:r>
        </a:p>
        <a:p>
          <a:pPr marL="457200" lvl="2" indent="-228600" algn="l" defTabSz="933450">
            <a:lnSpc>
              <a:spcPct val="90000"/>
            </a:lnSpc>
            <a:spcBef>
              <a:spcPct val="0"/>
            </a:spcBef>
            <a:spcAft>
              <a:spcPct val="15000"/>
            </a:spcAft>
            <a:buChar char="•"/>
          </a:pPr>
          <a:r>
            <a:rPr lang="en-US" sz="2100" kern="1200" dirty="0"/>
            <a:t>monthly (business formal)</a:t>
          </a:r>
        </a:p>
      </dsp:txBody>
      <dsp:txXfrm>
        <a:off x="4500" y="926621"/>
        <a:ext cx="2706429" cy="3491125"/>
      </dsp:txXfrm>
    </dsp:sp>
    <dsp:sp modelId="{368A628F-E194-43E0-9BEC-242ED8FEA1AC}">
      <dsp:nvSpPr>
        <dsp:cNvPr id="0" name=""/>
        <dsp:cNvSpPr/>
      </dsp:nvSpPr>
      <dsp:spPr>
        <a:xfrm>
          <a:off x="3089830" y="202378"/>
          <a:ext cx="2706429" cy="724242"/>
        </a:xfrm>
        <a:prstGeom prst="rect">
          <a:avLst/>
        </a:prstGeom>
        <a:solidFill>
          <a:schemeClr val="lt1">
            <a:hueOff val="0"/>
            <a:satOff val="0"/>
            <a:lumOff val="0"/>
            <a:alphaOff val="0"/>
          </a:schemeClr>
        </a:solidFill>
        <a:ln w="12700"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effectLst>
                <a:outerShdw blurRad="38100" dist="38100" dir="2700000" algn="tl">
                  <a:srgbClr val="000000">
                    <a:alpha val="43137"/>
                  </a:srgbClr>
                </a:outerShdw>
              </a:effectLst>
            </a:rPr>
            <a:t>Leadership Speakers</a:t>
          </a:r>
          <a:endParaRPr lang="en-US" sz="2100" kern="1200" dirty="0">
            <a:effectLst>
              <a:outerShdw blurRad="38100" dist="38100" dir="2700000" algn="tl">
                <a:srgbClr val="000000">
                  <a:alpha val="43137"/>
                </a:srgbClr>
              </a:outerShdw>
            </a:effectLst>
          </a:endParaRPr>
        </a:p>
      </dsp:txBody>
      <dsp:txXfrm>
        <a:off x="3089830" y="202378"/>
        <a:ext cx="2706429" cy="724242"/>
      </dsp:txXfrm>
    </dsp:sp>
    <dsp:sp modelId="{BD3DCB3A-2D50-47F9-B06B-CD6813D9CB77}">
      <dsp:nvSpPr>
        <dsp:cNvPr id="0" name=""/>
        <dsp:cNvSpPr/>
      </dsp:nvSpPr>
      <dsp:spPr>
        <a:xfrm>
          <a:off x="3089830" y="926621"/>
          <a:ext cx="2706429" cy="3491125"/>
        </a:xfrm>
        <a:prstGeom prst="rect">
          <a:avLst/>
        </a:prstGeom>
        <a:solidFill>
          <a:schemeClr val="lt1">
            <a:alpha val="90000"/>
            <a:tint val="40000"/>
            <a:hueOff val="0"/>
            <a:satOff val="0"/>
            <a:lumOff val="0"/>
            <a:alphaOff val="0"/>
          </a:schemeClr>
        </a:solidFill>
        <a:ln w="12700" cap="flat" cmpd="sng" algn="in">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Business</a:t>
          </a:r>
        </a:p>
        <a:p>
          <a:pPr marL="228600" lvl="1" indent="-228600" algn="l" defTabSz="933450">
            <a:lnSpc>
              <a:spcPct val="90000"/>
            </a:lnSpc>
            <a:spcBef>
              <a:spcPct val="0"/>
            </a:spcBef>
            <a:spcAft>
              <a:spcPct val="15000"/>
            </a:spcAft>
            <a:buChar char="•"/>
          </a:pPr>
          <a:r>
            <a:rPr lang="en-US" sz="2100" kern="1200" dirty="0"/>
            <a:t>Military</a:t>
          </a:r>
        </a:p>
        <a:p>
          <a:pPr marL="228600" lvl="1" indent="-228600" algn="l" defTabSz="933450">
            <a:lnSpc>
              <a:spcPct val="90000"/>
            </a:lnSpc>
            <a:spcBef>
              <a:spcPct val="0"/>
            </a:spcBef>
            <a:spcAft>
              <a:spcPct val="15000"/>
            </a:spcAft>
            <a:buChar char="•"/>
          </a:pPr>
          <a:r>
            <a:rPr lang="en-US" sz="2100" kern="1200" dirty="0"/>
            <a:t>Judicial/Legal</a:t>
          </a:r>
        </a:p>
        <a:p>
          <a:pPr marL="228600" lvl="1" indent="-228600" algn="l" defTabSz="933450">
            <a:lnSpc>
              <a:spcPct val="90000"/>
            </a:lnSpc>
            <a:spcBef>
              <a:spcPct val="0"/>
            </a:spcBef>
            <a:spcAft>
              <a:spcPct val="15000"/>
            </a:spcAft>
            <a:buChar char="•"/>
          </a:pPr>
          <a:r>
            <a:rPr lang="en-US" sz="2100" kern="1200" dirty="0"/>
            <a:t>Political</a:t>
          </a:r>
        </a:p>
        <a:p>
          <a:pPr marL="228600" lvl="1" indent="-228600" algn="l" defTabSz="933450">
            <a:lnSpc>
              <a:spcPct val="90000"/>
            </a:lnSpc>
            <a:spcBef>
              <a:spcPct val="0"/>
            </a:spcBef>
            <a:spcAft>
              <a:spcPct val="15000"/>
            </a:spcAft>
            <a:buChar char="•"/>
          </a:pPr>
          <a:r>
            <a:rPr lang="en-US" sz="2100" kern="1200" dirty="0"/>
            <a:t>Civil Service</a:t>
          </a:r>
        </a:p>
        <a:p>
          <a:pPr marL="228600" lvl="1" indent="-228600" algn="l" defTabSz="933450">
            <a:lnSpc>
              <a:spcPct val="90000"/>
            </a:lnSpc>
            <a:spcBef>
              <a:spcPct val="0"/>
            </a:spcBef>
            <a:spcAft>
              <a:spcPct val="15000"/>
            </a:spcAft>
            <a:buChar char="•"/>
          </a:pPr>
          <a:r>
            <a:rPr lang="en-US" sz="2100" kern="1200" dirty="0"/>
            <a:t>Charity/NGO</a:t>
          </a:r>
        </a:p>
      </dsp:txBody>
      <dsp:txXfrm>
        <a:off x="3089830" y="926621"/>
        <a:ext cx="2706429" cy="3491125"/>
      </dsp:txXfrm>
    </dsp:sp>
    <dsp:sp modelId="{80D06E6A-68C3-480C-8D23-2336F591124D}">
      <dsp:nvSpPr>
        <dsp:cNvPr id="0" name=""/>
        <dsp:cNvSpPr/>
      </dsp:nvSpPr>
      <dsp:spPr>
        <a:xfrm>
          <a:off x="6175160" y="202378"/>
          <a:ext cx="2706429" cy="724242"/>
        </a:xfrm>
        <a:prstGeom prst="rect">
          <a:avLst/>
        </a:prstGeom>
        <a:solidFill>
          <a:schemeClr val="lt1">
            <a:hueOff val="0"/>
            <a:satOff val="0"/>
            <a:lumOff val="0"/>
            <a:alphaOff val="0"/>
          </a:schemeClr>
        </a:solidFill>
        <a:ln w="12700"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effectLst>
                <a:outerShdw blurRad="38100" dist="38100" dir="2700000" algn="tl">
                  <a:srgbClr val="000000">
                    <a:alpha val="43137"/>
                  </a:srgbClr>
                </a:outerShdw>
              </a:effectLst>
            </a:rPr>
            <a:t>Civics / Government / Law</a:t>
          </a:r>
          <a:endParaRPr lang="en-US" sz="2100" kern="1200" dirty="0">
            <a:effectLst>
              <a:outerShdw blurRad="38100" dist="38100" dir="2700000" algn="tl">
                <a:srgbClr val="000000">
                  <a:alpha val="43137"/>
                </a:srgbClr>
              </a:outerShdw>
            </a:effectLst>
          </a:endParaRPr>
        </a:p>
      </dsp:txBody>
      <dsp:txXfrm>
        <a:off x="6175160" y="202378"/>
        <a:ext cx="2706429" cy="724242"/>
      </dsp:txXfrm>
    </dsp:sp>
    <dsp:sp modelId="{A1372F3E-751F-4F5C-9EB6-8EC7DEFC2830}">
      <dsp:nvSpPr>
        <dsp:cNvPr id="0" name=""/>
        <dsp:cNvSpPr/>
      </dsp:nvSpPr>
      <dsp:spPr>
        <a:xfrm>
          <a:off x="6175160" y="912203"/>
          <a:ext cx="2706429" cy="3491125"/>
        </a:xfrm>
        <a:prstGeom prst="rect">
          <a:avLst/>
        </a:prstGeom>
        <a:solidFill>
          <a:schemeClr val="lt1">
            <a:alpha val="90000"/>
            <a:tint val="40000"/>
            <a:hueOff val="0"/>
            <a:satOff val="0"/>
            <a:lumOff val="0"/>
            <a:alphaOff val="0"/>
          </a:schemeClr>
        </a:solidFill>
        <a:ln w="12700" cap="flat" cmpd="sng" algn="in">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Researching issue of interest in community &amp; nation</a:t>
          </a:r>
        </a:p>
        <a:p>
          <a:pPr marL="228600" lvl="1" indent="-228600" algn="l" defTabSz="933450">
            <a:lnSpc>
              <a:spcPct val="90000"/>
            </a:lnSpc>
            <a:spcBef>
              <a:spcPct val="0"/>
            </a:spcBef>
            <a:spcAft>
              <a:spcPct val="15000"/>
            </a:spcAft>
            <a:buChar char="•"/>
          </a:pPr>
          <a:r>
            <a:rPr lang="en-US" sz="2100" kern="1200"/>
            <a:t>U.S. Constitution</a:t>
          </a:r>
        </a:p>
        <a:p>
          <a:pPr marL="228600" lvl="1" indent="-228600" algn="l" defTabSz="933450">
            <a:lnSpc>
              <a:spcPct val="90000"/>
            </a:lnSpc>
            <a:spcBef>
              <a:spcPct val="0"/>
            </a:spcBef>
            <a:spcAft>
              <a:spcPct val="15000"/>
            </a:spcAft>
            <a:buChar char="•"/>
          </a:pPr>
          <a:r>
            <a:rPr lang="en-US" sz="2100" kern="1200"/>
            <a:t>Understanding how democracy works in United States</a:t>
          </a:r>
        </a:p>
        <a:p>
          <a:pPr marL="228600" lvl="1" indent="-228600" algn="l" defTabSz="933450">
            <a:lnSpc>
              <a:spcPct val="90000"/>
            </a:lnSpc>
            <a:spcBef>
              <a:spcPct val="0"/>
            </a:spcBef>
            <a:spcAft>
              <a:spcPct val="15000"/>
            </a:spcAft>
            <a:buChar char="•"/>
          </a:pPr>
          <a:r>
            <a:rPr lang="en-US" sz="2100" kern="1200"/>
            <a:t>Federalism</a:t>
          </a:r>
        </a:p>
        <a:p>
          <a:pPr marL="228600" lvl="1" indent="-228600" algn="l" defTabSz="933450">
            <a:lnSpc>
              <a:spcPct val="90000"/>
            </a:lnSpc>
            <a:spcBef>
              <a:spcPct val="0"/>
            </a:spcBef>
            <a:spcAft>
              <a:spcPct val="15000"/>
            </a:spcAft>
            <a:buChar char="•"/>
          </a:pPr>
          <a:r>
            <a:rPr lang="en-US" sz="2100" kern="1200"/>
            <a:t>Local &amp; State government</a:t>
          </a:r>
        </a:p>
      </dsp:txBody>
      <dsp:txXfrm>
        <a:off x="6175160" y="912203"/>
        <a:ext cx="2706429" cy="3491125"/>
      </dsp:txXfrm>
    </dsp:sp>
    <dsp:sp modelId="{60F7101C-2ABC-4F4B-B712-437B999CED68}">
      <dsp:nvSpPr>
        <dsp:cNvPr id="0" name=""/>
        <dsp:cNvSpPr/>
      </dsp:nvSpPr>
      <dsp:spPr>
        <a:xfrm>
          <a:off x="9260490" y="202378"/>
          <a:ext cx="2706429" cy="724242"/>
        </a:xfrm>
        <a:prstGeom prst="rect">
          <a:avLst/>
        </a:prstGeom>
        <a:solidFill>
          <a:schemeClr val="lt1">
            <a:hueOff val="0"/>
            <a:satOff val="0"/>
            <a:lumOff val="0"/>
            <a:alphaOff val="0"/>
          </a:schemeClr>
        </a:solidFill>
        <a:ln w="12700" cap="flat" cmpd="sng" algn="in">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effectLst>
                <a:outerShdw blurRad="38100" dist="38100" dir="2700000" algn="tl">
                  <a:srgbClr val="000000">
                    <a:alpha val="43137"/>
                  </a:srgbClr>
                </a:outerShdw>
              </a:effectLst>
            </a:rPr>
            <a:t>Previous Field Trips &amp; Activities</a:t>
          </a:r>
          <a:endParaRPr lang="en-US" sz="2100" kern="1200" dirty="0"/>
        </a:p>
      </dsp:txBody>
      <dsp:txXfrm>
        <a:off x="9260490" y="202378"/>
        <a:ext cx="2706429" cy="724242"/>
      </dsp:txXfrm>
    </dsp:sp>
    <dsp:sp modelId="{B2515E00-8204-4B68-BE59-07B51280EBEF}">
      <dsp:nvSpPr>
        <dsp:cNvPr id="0" name=""/>
        <dsp:cNvSpPr/>
      </dsp:nvSpPr>
      <dsp:spPr>
        <a:xfrm>
          <a:off x="9260490" y="926621"/>
          <a:ext cx="2706429" cy="3491125"/>
        </a:xfrm>
        <a:prstGeom prst="rect">
          <a:avLst/>
        </a:prstGeom>
        <a:solidFill>
          <a:schemeClr val="lt1">
            <a:alpha val="90000"/>
            <a:tint val="40000"/>
            <a:hueOff val="0"/>
            <a:satOff val="0"/>
            <a:lumOff val="0"/>
            <a:alphaOff val="0"/>
          </a:schemeClr>
        </a:solidFill>
        <a:ln w="12700" cap="flat" cmpd="sng" algn="in">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Soapbox Symposium (January, April)</a:t>
          </a:r>
        </a:p>
        <a:p>
          <a:pPr marL="228600" lvl="1" indent="-228600" algn="l" defTabSz="933450">
            <a:lnSpc>
              <a:spcPct val="90000"/>
            </a:lnSpc>
            <a:spcBef>
              <a:spcPct val="0"/>
            </a:spcBef>
            <a:spcAft>
              <a:spcPct val="15000"/>
            </a:spcAft>
            <a:buChar char="•"/>
          </a:pPr>
          <a:r>
            <a:rPr lang="en-US" sz="2100" kern="1200"/>
            <a:t>Civil Rights Museum</a:t>
          </a:r>
        </a:p>
        <a:p>
          <a:pPr marL="228600" lvl="1" indent="-228600" algn="l" defTabSz="933450">
            <a:lnSpc>
              <a:spcPct val="90000"/>
            </a:lnSpc>
            <a:spcBef>
              <a:spcPct val="0"/>
            </a:spcBef>
            <a:spcAft>
              <a:spcPct val="15000"/>
            </a:spcAft>
            <a:buChar char="•"/>
          </a:pPr>
          <a:r>
            <a:rPr lang="en-US" sz="2100" kern="1200" dirty="0"/>
            <a:t>Georgia State House</a:t>
          </a:r>
        </a:p>
        <a:p>
          <a:pPr marL="228600" lvl="1" indent="-228600" algn="l" defTabSz="933450">
            <a:lnSpc>
              <a:spcPct val="90000"/>
            </a:lnSpc>
            <a:spcBef>
              <a:spcPct val="0"/>
            </a:spcBef>
            <a:spcAft>
              <a:spcPct val="15000"/>
            </a:spcAft>
            <a:buChar char="•"/>
          </a:pPr>
          <a:r>
            <a:rPr lang="en-US" sz="2100" kern="1200" dirty="0"/>
            <a:t>Spooky STEM Night Volunteers</a:t>
          </a:r>
        </a:p>
        <a:p>
          <a:pPr marL="228600" lvl="1" indent="-228600" algn="l" defTabSz="933450">
            <a:lnSpc>
              <a:spcPct val="90000"/>
            </a:lnSpc>
            <a:spcBef>
              <a:spcPct val="0"/>
            </a:spcBef>
            <a:spcAft>
              <a:spcPct val="15000"/>
            </a:spcAft>
            <a:buChar char="•"/>
          </a:pPr>
          <a:endParaRPr lang="en-US" sz="2100" kern="1200" dirty="0"/>
        </a:p>
      </dsp:txBody>
      <dsp:txXfrm>
        <a:off x="9260490" y="926621"/>
        <a:ext cx="2706429" cy="349112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0FB670-7427-4185-8511-6F36A01430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AED473D-6081-4804-9B28-4FA7D2C383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39C193-D30F-4B7A-8956-32E4F6D9D2C9}" type="datetimeFigureOut">
              <a:rPr lang="en-US" smtClean="0"/>
              <a:t>2/15/2024</a:t>
            </a:fld>
            <a:endParaRPr lang="en-US" dirty="0"/>
          </a:p>
        </p:txBody>
      </p:sp>
      <p:sp>
        <p:nvSpPr>
          <p:cNvPr id="4" name="Footer Placeholder 3">
            <a:extLst>
              <a:ext uri="{FF2B5EF4-FFF2-40B4-BE49-F238E27FC236}">
                <a16:creationId xmlns:a16="http://schemas.microsoft.com/office/drawing/2014/main" id="{23B68452-BA11-400A-8E67-C003922CC3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190A332-336E-4B1B-9128-655A1F9DBA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2948B1-B6D3-4578-932F-6AE7124E5E13}" type="slidenum">
              <a:rPr lang="en-US" smtClean="0"/>
              <a:t>‹#›</a:t>
            </a:fld>
            <a:endParaRPr lang="en-US" dirty="0"/>
          </a:p>
        </p:txBody>
      </p:sp>
    </p:spTree>
    <p:extLst>
      <p:ext uri="{BB962C8B-B14F-4D97-AF65-F5344CB8AC3E}">
        <p14:creationId xmlns:p14="http://schemas.microsoft.com/office/powerpoint/2010/main" val="2355135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AC78B-5884-4D24-983C-916233003E85}" type="datetimeFigureOut">
              <a:rPr lang="en-US" smtClean="0"/>
              <a:t>2/15/2024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AB528-7684-4A37-99F6-46340DCC2B35}" type="slidenum">
              <a:rPr lang="en-US" smtClean="0"/>
              <a:t>‹#›</a:t>
            </a:fld>
            <a:endParaRPr lang="en-US" dirty="0"/>
          </a:p>
        </p:txBody>
      </p:sp>
    </p:spTree>
    <p:extLst>
      <p:ext uri="{BB962C8B-B14F-4D97-AF65-F5344CB8AC3E}">
        <p14:creationId xmlns:p14="http://schemas.microsoft.com/office/powerpoint/2010/main" val="2672881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Ref idx="1001">
        <a:schemeClr val="bg2"/>
      </p:bgRef>
    </p:bg>
    <p:spTree>
      <p:nvGrpSpPr>
        <p:cNvPr id="1" name=""/>
        <p:cNvGrpSpPr/>
        <p:nvPr/>
      </p:nvGrpSpPr>
      <p:grpSpPr>
        <a:xfrm>
          <a:off x="0" y="0"/>
          <a:ext cx="0" cy="0"/>
          <a:chOff x="0" y="0"/>
          <a:chExt cx="0" cy="0"/>
        </a:xfrm>
      </p:grpSpPr>
      <p:sp>
        <p:nvSpPr>
          <p:cNvPr id="12" name="Freeform 6" title="Page Number Shape"/>
          <p:cNvSpPr/>
          <p:nvPr userDrawn="1"/>
        </p:nvSpPr>
        <p:spPr bwMode="auto">
          <a:xfrm>
            <a:off x="11784011" y="345139"/>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2578819" y="2270908"/>
            <a:ext cx="7034362" cy="2188992"/>
          </a:xfrm>
        </p:spPr>
        <p:txBody>
          <a:bodyPr anchor="ctr" anchorCtr="0">
            <a:noAutofit/>
          </a:bodyPr>
          <a:lstStyle>
            <a:lvl1pPr algn="ctr">
              <a:lnSpc>
                <a:spcPct val="85000"/>
              </a:lnSpc>
              <a:defRPr sz="6000" cap="all"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2586793" y="5024051"/>
            <a:ext cx="7034362" cy="1052898"/>
          </a:xfrm>
        </p:spPr>
        <p:txBody>
          <a:bodyPr anchor="ctr" anchorCtr="0">
            <a:normAutofit/>
          </a:bodyPr>
          <a:lstStyle>
            <a:lvl1pPr marL="0" indent="0" algn="ctr">
              <a:lnSpc>
                <a:spcPct val="114000"/>
              </a:lnSpc>
              <a:spcBef>
                <a:spcPts val="0"/>
              </a:spcBef>
              <a:buNone/>
              <a:defRPr sz="2000" b="0" i="1"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2584338" y="6314440"/>
            <a:ext cx="1596622" cy="365125"/>
          </a:xfrm>
        </p:spPr>
        <p:txBody>
          <a:bodyPr/>
          <a:lstStyle>
            <a:lvl1pPr algn="l">
              <a:defRPr sz="1200">
                <a:solidFill>
                  <a:schemeClr val="tx2"/>
                </a:solidFill>
              </a:defRPr>
            </a:lvl1pPr>
          </a:lstStyle>
          <a:p>
            <a:fld id="{F35A1469-2D5F-4CF6-9A65-876A4BCDDACA}" type="datetime8">
              <a:rPr lang="en-US" noProof="0" smtClean="0"/>
              <a:t>2/15/2024 1:27 PM</a:t>
            </a:fld>
            <a:endParaRPr lang="en-US" noProof="0" dirty="0"/>
          </a:p>
        </p:txBody>
      </p:sp>
      <p:sp>
        <p:nvSpPr>
          <p:cNvPr id="5" name="Footer Placeholder 4"/>
          <p:cNvSpPr>
            <a:spLocks noGrp="1"/>
          </p:cNvSpPr>
          <p:nvPr>
            <p:ph type="ftr" sz="quarter" idx="11"/>
          </p:nvPr>
        </p:nvSpPr>
        <p:spPr>
          <a:xfrm>
            <a:off x="4515066" y="6314440"/>
            <a:ext cx="5122683" cy="365125"/>
          </a:xfrm>
        </p:spPr>
        <p:txBody>
          <a:bodyPr/>
          <a:lstStyle>
            <a:lvl1pPr algn="l">
              <a:defRPr b="0">
                <a:solidFill>
                  <a:schemeClr val="tx2"/>
                </a:solidFill>
              </a:defRPr>
            </a:lvl1pPr>
          </a:lstStyle>
          <a:p>
            <a:r>
              <a:rPr lang="en-US" noProof="0" dirty="0"/>
              <a:t>Add a footer </a:t>
            </a:r>
          </a:p>
        </p:txBody>
      </p:sp>
      <p:sp>
        <p:nvSpPr>
          <p:cNvPr id="6" name="Slide Number Placeholder 5"/>
          <p:cNvSpPr>
            <a:spLocks noGrp="1"/>
          </p:cNvSpPr>
          <p:nvPr>
            <p:ph type="sldNum" sz="quarter" idx="12"/>
          </p:nvPr>
        </p:nvSpPr>
        <p:spPr>
          <a:xfrm>
            <a:off x="11784011" y="572151"/>
            <a:ext cx="407988" cy="365125"/>
          </a:xfrm>
        </p:spPr>
        <p:txBody>
          <a:bodyPr/>
          <a:lstStyle>
            <a:lvl1pPr algn="r">
              <a:defRPr>
                <a:solidFill>
                  <a:schemeClr val="bg2"/>
                </a:solidFill>
              </a:defRPr>
            </a:lvl1p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16115496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0054D9-7800-4106-9C2D-E383D9D6A16D}"/>
              </a:ext>
            </a:extLst>
          </p:cNvPr>
          <p:cNvSpPr/>
          <p:nvPr userDrawn="1"/>
        </p:nvSpPr>
        <p:spPr>
          <a:xfrm>
            <a:off x="6901869" y="0"/>
            <a:ext cx="529336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4" name="Date Placeholder 3"/>
          <p:cNvSpPr>
            <a:spLocks noGrp="1"/>
          </p:cNvSpPr>
          <p:nvPr>
            <p:ph type="dt" sz="half" idx="10"/>
          </p:nvPr>
        </p:nvSpPr>
        <p:spPr/>
        <p:txBody>
          <a:bodyPr/>
          <a:lstStyle/>
          <a:p>
            <a:fld id="{B6FEBBCD-CBA1-4D0B-806D-FC14D8656200}" type="datetime8">
              <a:rPr lang="en-US" noProof="0" smtClean="0"/>
              <a:t>2/15/2024 1:27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1146659" y="688779"/>
            <a:ext cx="5746376" cy="5223072"/>
          </a:xfrm>
        </p:spPr>
        <p:txBody>
          <a:bodyPr/>
          <a:lstStyle/>
          <a:p>
            <a:pPr lvl="0"/>
            <a:r>
              <a:rPr lang="en-US" noProof="0"/>
              <a:t>Edit Master text styles</a:t>
            </a:r>
          </a:p>
        </p:txBody>
      </p:sp>
      <p:sp>
        <p:nvSpPr>
          <p:cNvPr id="2" name="Title 1"/>
          <p:cNvSpPr>
            <a:spLocks noGrp="1"/>
          </p:cNvSpPr>
          <p:nvPr>
            <p:ph type="title" hasCustomPrompt="1"/>
          </p:nvPr>
        </p:nvSpPr>
        <p:spPr bwMode="ltGray">
          <a:xfrm>
            <a:off x="7213600" y="280278"/>
            <a:ext cx="4641006" cy="2397608"/>
          </a:xfrm>
        </p:spPr>
        <p:txBody>
          <a:bodyPr anchor="ctr" anchorCtr="0"/>
          <a:lstStyle>
            <a:lvl1pPr algn="ctr">
              <a:defRPr>
                <a:solidFill>
                  <a:schemeClr val="accent1"/>
                </a:solidFill>
              </a:defRPr>
            </a:lvl1pPr>
          </a:lstStyle>
          <a:p>
            <a:r>
              <a:rPr lang="en-US" noProof="0"/>
              <a:t>CLICK TO EDIT MASTER TITLE STYLE</a:t>
            </a:r>
          </a:p>
        </p:txBody>
      </p:sp>
      <p:sp>
        <p:nvSpPr>
          <p:cNvPr id="12" name="Freeform 6" title="Page Number Shape">
            <a:extLst>
              <a:ext uri="{FF2B5EF4-FFF2-40B4-BE49-F238E27FC236}">
                <a16:creationId xmlns:a16="http://schemas.microsoft.com/office/drawing/2014/main" id="{B162E9BD-1CEB-41D5-8DEB-7C5EDF3B01C3}"/>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Tree>
    <p:extLst>
      <p:ext uri="{BB962C8B-B14F-4D97-AF65-F5344CB8AC3E}">
        <p14:creationId xmlns:p14="http://schemas.microsoft.com/office/powerpoint/2010/main" val="1468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7784"/>
            <a:ext cx="3831336" cy="4956048"/>
          </a:xfrm>
        </p:spPr>
        <p:txBody>
          <a:bodyPr/>
          <a:lstStyle/>
          <a:p>
            <a:r>
              <a:rPr lang="en-US" noProof="0"/>
              <a:t>CLICK TO EDIT MASTER TITLE STYLE</a:t>
            </a:r>
          </a:p>
        </p:txBody>
      </p:sp>
      <p:sp>
        <p:nvSpPr>
          <p:cNvPr id="3" name="Text Placeholder 2"/>
          <p:cNvSpPr>
            <a:spLocks noGrp="1"/>
          </p:cNvSpPr>
          <p:nvPr>
            <p:ph type="body" idx="1" hasCustomPrompt="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hasCustomPrompt="1"/>
          </p:nvPr>
        </p:nvSpPr>
        <p:spPr>
          <a:xfrm>
            <a:off x="5181600" y="1526671"/>
            <a:ext cx="6245352" cy="17556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hasCustomPrompt="1"/>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hasCustomPrompt="1"/>
          </p:nvPr>
        </p:nvSpPr>
        <p:spPr>
          <a:xfrm>
            <a:off x="5181600" y="4669432"/>
            <a:ext cx="6245352" cy="17556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A272C437-5C9D-4B1A-9C56-1C544AB8146E}" type="datetime8">
              <a:rPr lang="en-US" noProof="0" smtClean="0"/>
              <a:t>2/15/2024 1:27 PM</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a:p>
            <a:endParaRPr lang="en-US" noProof="0" dirty="0"/>
          </a:p>
        </p:txBody>
      </p:sp>
      <p:sp>
        <p:nvSpPr>
          <p:cNvPr id="9" name="Slide Number Placeholder 8"/>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1826767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7784"/>
            <a:ext cx="3831336" cy="4956048"/>
          </a:xfrm>
        </p:spPr>
        <p:txBody>
          <a:bodyPr/>
          <a:lstStyle/>
          <a:p>
            <a:r>
              <a:rPr lang="en-US" noProof="0"/>
              <a:t>CLICK TO EDIT MASTER TITLE STYLE</a:t>
            </a:r>
          </a:p>
        </p:txBody>
      </p:sp>
      <p:sp>
        <p:nvSpPr>
          <p:cNvPr id="7" name="Date Placeholder 6"/>
          <p:cNvSpPr>
            <a:spLocks noGrp="1"/>
          </p:cNvSpPr>
          <p:nvPr>
            <p:ph type="dt" sz="half" idx="10"/>
          </p:nvPr>
        </p:nvSpPr>
        <p:spPr/>
        <p:txBody>
          <a:bodyPr/>
          <a:lstStyle/>
          <a:p>
            <a:fld id="{A272C437-5C9D-4B1A-9C56-1C544AB8146E}" type="datetime8">
              <a:rPr lang="en-US" noProof="0" smtClean="0"/>
              <a:t>2/15/2024 1:27 PM</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a:p>
            <a:endParaRPr lang="en-US" noProof="0" dirty="0"/>
          </a:p>
        </p:txBody>
      </p:sp>
      <p:sp>
        <p:nvSpPr>
          <p:cNvPr id="9" name="Slide Number Placeholder 8"/>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10" name="Content Placeholder 2">
            <a:extLst>
              <a:ext uri="{FF2B5EF4-FFF2-40B4-BE49-F238E27FC236}">
                <a16:creationId xmlns:a16="http://schemas.microsoft.com/office/drawing/2014/main" id="{A1651A72-6E17-4CF4-8218-285FCAC88EC4}"/>
              </a:ext>
            </a:extLst>
          </p:cNvPr>
          <p:cNvSpPr>
            <a:spLocks noGrp="1"/>
          </p:cNvSpPr>
          <p:nvPr>
            <p:ph sz="half" idx="1" hasCustomPrompt="1"/>
          </p:nvPr>
        </p:nvSpPr>
        <p:spPr>
          <a:xfrm>
            <a:off x="5181600" y="557784"/>
            <a:ext cx="6248400" cy="230796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3">
            <a:extLst>
              <a:ext uri="{FF2B5EF4-FFF2-40B4-BE49-F238E27FC236}">
                <a16:creationId xmlns:a16="http://schemas.microsoft.com/office/drawing/2014/main" id="{E2A31231-1080-4CC0-9896-EF779EE27CB5}"/>
              </a:ext>
            </a:extLst>
          </p:cNvPr>
          <p:cNvSpPr>
            <a:spLocks noGrp="1"/>
          </p:cNvSpPr>
          <p:nvPr>
            <p:ph sz="half" idx="2" hasCustomPrompt="1"/>
          </p:nvPr>
        </p:nvSpPr>
        <p:spPr>
          <a:xfrm>
            <a:off x="5165121" y="2950589"/>
            <a:ext cx="6188679" cy="256324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60327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7784"/>
            <a:ext cx="3831336" cy="4956048"/>
          </a:xfrm>
        </p:spPr>
        <p:txBody>
          <a:bodyPr/>
          <a:lstStyle/>
          <a:p>
            <a:r>
              <a:rPr lang="en-US" noProof="0"/>
              <a:t>CLICK TO EDIT MASTER TITLE STYLE</a:t>
            </a:r>
          </a:p>
        </p:txBody>
      </p:sp>
      <p:sp>
        <p:nvSpPr>
          <p:cNvPr id="7" name="Date Placeholder 6"/>
          <p:cNvSpPr>
            <a:spLocks noGrp="1"/>
          </p:cNvSpPr>
          <p:nvPr>
            <p:ph type="dt" sz="half" idx="10"/>
          </p:nvPr>
        </p:nvSpPr>
        <p:spPr/>
        <p:txBody>
          <a:bodyPr/>
          <a:lstStyle/>
          <a:p>
            <a:fld id="{A272C437-5C9D-4B1A-9C56-1C544AB8146E}" type="datetime8">
              <a:rPr lang="en-US" noProof="0" smtClean="0"/>
              <a:t>2/15/2024 1:27 PM</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a:p>
            <a:endParaRPr lang="en-US" noProof="0" dirty="0"/>
          </a:p>
        </p:txBody>
      </p:sp>
      <p:sp>
        <p:nvSpPr>
          <p:cNvPr id="9" name="Slide Number Placeholder 8"/>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2723952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F2D3B-BB2C-4EA8-8616-6D874F8BB777}" type="datetime8">
              <a:rPr lang="en-US" noProof="0" smtClean="0"/>
              <a:t>2/15/2024 1:27 PM</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a:p>
            <a:endParaRPr lang="en-US" noProof="0" dirty="0"/>
          </a:p>
        </p:txBody>
      </p:sp>
      <p:sp>
        <p:nvSpPr>
          <p:cNvPr id="4" name="Slide Number Placeholder 3"/>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2499539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5479"/>
            <a:ext cx="3838776" cy="1921022"/>
          </a:xfrm>
        </p:spPr>
        <p:txBody>
          <a:bodyPr anchor="t">
            <a:noAutofit/>
          </a:bodyPr>
          <a:lstStyle>
            <a:lvl1pPr>
              <a:lnSpc>
                <a:spcPct val="93000"/>
              </a:lnSpc>
              <a:defRPr sz="4400"/>
            </a:lvl1pPr>
          </a:lstStyle>
          <a:p>
            <a:r>
              <a:rPr lang="en-US" noProof="0"/>
              <a:t>CLICK TO EDIT MASTER TITLE STYLE</a:t>
            </a:r>
          </a:p>
        </p:txBody>
      </p:sp>
      <p:sp>
        <p:nvSpPr>
          <p:cNvPr id="3" name="Content Placeholder 2"/>
          <p:cNvSpPr>
            <a:spLocks noGrp="1"/>
          </p:cNvSpPr>
          <p:nvPr>
            <p:ph idx="1" hasCustomPrompt="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hasCustomPrompt="1"/>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5" name="Date Placeholder 4"/>
          <p:cNvSpPr>
            <a:spLocks noGrp="1"/>
          </p:cNvSpPr>
          <p:nvPr>
            <p:ph type="dt" sz="half" idx="10"/>
          </p:nvPr>
        </p:nvSpPr>
        <p:spPr/>
        <p:txBody>
          <a:bodyPr/>
          <a:lstStyle/>
          <a:p>
            <a:fld id="{D685E975-0B6B-4B58-A4AA-C8F33B87478E}" type="datetime8">
              <a:rPr lang="en-US" noProof="0" smtClean="0"/>
              <a:t>2/15/2024 1:27 PM</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a:p>
            <a:endParaRPr lang="en-US" noProof="0" dirty="0"/>
          </a:p>
        </p:txBody>
      </p:sp>
      <p:sp>
        <p:nvSpPr>
          <p:cNvPr id="7" name="Slide Number Placeholder 6"/>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2840368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55479"/>
            <a:ext cx="3838776" cy="1921022"/>
          </a:xfrm>
        </p:spPr>
        <p:txBody>
          <a:bodyPr anchor="t">
            <a:noAutofit/>
          </a:bodyPr>
          <a:lstStyle>
            <a:lvl1pPr>
              <a:lnSpc>
                <a:spcPct val="93000"/>
              </a:lnSpc>
              <a:defRPr sz="4400"/>
            </a:lvl1pPr>
          </a:lstStyle>
          <a:p>
            <a:r>
              <a:rPr lang="en-US" noProof="0"/>
              <a:t>CLICK TO EDIT MASTER TITLE STYLE</a:t>
            </a:r>
          </a:p>
        </p:txBody>
      </p:sp>
      <p:sp>
        <p:nvSpPr>
          <p:cNvPr id="4" name="Text Placeholder 3"/>
          <p:cNvSpPr>
            <a:spLocks noGrp="1"/>
          </p:cNvSpPr>
          <p:nvPr>
            <p:ph type="body" sz="half" idx="2" hasCustomPrompt="1"/>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5" name="Date Placeholder 4"/>
          <p:cNvSpPr>
            <a:spLocks noGrp="1"/>
          </p:cNvSpPr>
          <p:nvPr>
            <p:ph type="dt" sz="half" idx="10"/>
          </p:nvPr>
        </p:nvSpPr>
        <p:spPr/>
        <p:txBody>
          <a:bodyPr/>
          <a:lstStyle/>
          <a:p>
            <a:fld id="{D685E975-0B6B-4B58-A4AA-C8F33B87478E}" type="datetime8">
              <a:rPr lang="en-US" noProof="0" smtClean="0"/>
              <a:t>2/15/2024 1:27 PM</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a:p>
            <a:endParaRPr lang="en-US" noProof="0" dirty="0"/>
          </a:p>
        </p:txBody>
      </p:sp>
      <p:sp>
        <p:nvSpPr>
          <p:cNvPr id="7" name="Slide Number Placeholder 6"/>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8" name="Picture Placeholder 2">
            <a:extLst>
              <a:ext uri="{FF2B5EF4-FFF2-40B4-BE49-F238E27FC236}">
                <a16:creationId xmlns:a16="http://schemas.microsoft.com/office/drawing/2014/main" id="{B3A5F786-D848-499D-B37D-96CF11DE90DB}"/>
              </a:ext>
            </a:extLst>
          </p:cNvPr>
          <p:cNvSpPr>
            <a:spLocks noGrp="1"/>
          </p:cNvSpPr>
          <p:nvPr>
            <p:ph type="pic" idx="1"/>
          </p:nvPr>
        </p:nvSpPr>
        <p:spPr>
          <a:xfrm>
            <a:off x="5183188" y="555480"/>
            <a:ext cx="6246812" cy="53055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417262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1818-E75A-458F-AC5B-0E9A2C76B835}"/>
              </a:ext>
            </a:extLst>
          </p:cNvPr>
          <p:cNvSpPr>
            <a:spLocks noGrp="1"/>
          </p:cNvSpPr>
          <p:nvPr>
            <p:ph type="ctrTitle"/>
          </p:nvPr>
        </p:nvSpPr>
        <p:spPr>
          <a:xfrm>
            <a:off x="448056" y="448056"/>
            <a:ext cx="11292840" cy="3401568"/>
          </a:xfrm>
        </p:spPr>
        <p:txBody>
          <a:bodyPr anchor="b">
            <a:normAutofit/>
          </a:bodyPr>
          <a:lstStyle>
            <a:lvl1pPr algn="l">
              <a:defRPr sz="64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C6EE64DE-978B-4F95-BB3C-D027D8008748}"/>
              </a:ext>
            </a:extLst>
          </p:cNvPr>
          <p:cNvSpPr>
            <a:spLocks noGrp="1"/>
          </p:cNvSpPr>
          <p:nvPr>
            <p:ph type="subTitle" idx="1"/>
          </p:nvPr>
        </p:nvSpPr>
        <p:spPr>
          <a:xfrm>
            <a:off x="448056" y="4471416"/>
            <a:ext cx="11292840" cy="1481328"/>
          </a:xfrm>
        </p:spPr>
        <p:txBody>
          <a:bodyPr/>
          <a:lstStyle>
            <a:lvl1pPr marL="0" indent="0" algn="l">
              <a:lnSpc>
                <a:spcPct val="120000"/>
              </a:lnSpc>
              <a:buNone/>
              <a:defRPr sz="2400">
                <a:solidFill>
                  <a:schemeClr val="tx2">
                    <a:alpha val="5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8" name="Straight Connector 7">
            <a:extLst>
              <a:ext uri="{FF2B5EF4-FFF2-40B4-BE49-F238E27FC236}">
                <a16:creationId xmlns:a16="http://schemas.microsoft.com/office/drawing/2014/main" id="{C66CC717-08C5-4F3E-B8AA-BA93C8755982}"/>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896B5700-AA45-4E20-8BE5-27620411303F}"/>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a:t>Sample Footer Text</a:t>
            </a:r>
          </a:p>
        </p:txBody>
      </p:sp>
      <p:sp>
        <p:nvSpPr>
          <p:cNvPr id="10" name="Slide Number Placeholder 5">
            <a:extLst>
              <a:ext uri="{FF2B5EF4-FFF2-40B4-BE49-F238E27FC236}">
                <a16:creationId xmlns:a16="http://schemas.microsoft.com/office/drawing/2014/main" id="{7C5B7199-CC00-4D38-8B48-F8A539112985}"/>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a:p>
        </p:txBody>
      </p:sp>
      <p:sp>
        <p:nvSpPr>
          <p:cNvPr id="11" name="Date Placeholder 3">
            <a:extLst>
              <a:ext uri="{FF2B5EF4-FFF2-40B4-BE49-F238E27FC236}">
                <a16:creationId xmlns:a16="http://schemas.microsoft.com/office/drawing/2014/main" id="{16BC76EC-3453-4CE0-A71D-BD21940757B4}"/>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Thursday, February 15, 2024</a:t>
            </a:fld>
            <a:endParaRPr lang="en-US"/>
          </a:p>
        </p:txBody>
      </p:sp>
    </p:spTree>
    <p:extLst>
      <p:ext uri="{BB962C8B-B14F-4D97-AF65-F5344CB8AC3E}">
        <p14:creationId xmlns:p14="http://schemas.microsoft.com/office/powerpoint/2010/main" val="2564522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7685-BDD9-488F-B082-33592E0F1364}"/>
              </a:ext>
            </a:extLst>
          </p:cNvPr>
          <p:cNvSpPr>
            <a:spLocks noGrp="1"/>
          </p:cNvSpPr>
          <p:nvPr>
            <p:ph type="title"/>
          </p:nvPr>
        </p:nvSpPr>
        <p:spPr/>
        <p:txBody>
          <a:bodyPr wrap="square"/>
          <a:lstStyle/>
          <a:p>
            <a:r>
              <a:rPr lang="en-US"/>
              <a:t>Click to edit Master title style</a:t>
            </a:r>
          </a:p>
        </p:txBody>
      </p:sp>
      <p:sp>
        <p:nvSpPr>
          <p:cNvPr id="3" name="Content Placeholder 2">
            <a:extLst>
              <a:ext uri="{FF2B5EF4-FFF2-40B4-BE49-F238E27FC236}">
                <a16:creationId xmlns:a16="http://schemas.microsoft.com/office/drawing/2014/main" id="{3E9CB5FF-7FB5-4B8A-BF1C-48765D40B4C0}"/>
              </a:ext>
            </a:extLst>
          </p:cNvPr>
          <p:cNvSpPr>
            <a:spLocks noGrp="1"/>
          </p:cNvSpPr>
          <p:nvPr>
            <p:ph idx="1"/>
          </p:nvPr>
        </p:nvSpPr>
        <p:spPr>
          <a:xfrm>
            <a:off x="448056" y="1735200"/>
            <a:ext cx="11293200" cy="3783013"/>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BDA03860-F8F0-4186-B5D0-72C935B2C2A9}"/>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a:t>Sample Footer Text</a:t>
            </a:r>
          </a:p>
        </p:txBody>
      </p:sp>
      <p:sp>
        <p:nvSpPr>
          <p:cNvPr id="8" name="Slide Number Placeholder 5">
            <a:extLst>
              <a:ext uri="{FF2B5EF4-FFF2-40B4-BE49-F238E27FC236}">
                <a16:creationId xmlns:a16="http://schemas.microsoft.com/office/drawing/2014/main" id="{60B9D802-9E36-42DA-B6CA-6C937CBE8A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a:p>
        </p:txBody>
      </p:sp>
      <p:sp>
        <p:nvSpPr>
          <p:cNvPr id="9" name="Date Placeholder 3">
            <a:extLst>
              <a:ext uri="{FF2B5EF4-FFF2-40B4-BE49-F238E27FC236}">
                <a16:creationId xmlns:a16="http://schemas.microsoft.com/office/drawing/2014/main" id="{C227B5A7-BF66-4C50-9DAD-A24070310B83}"/>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Thursday, February 15, 2024</a:t>
            </a:fld>
            <a:endParaRPr lang="en-US"/>
          </a:p>
        </p:txBody>
      </p:sp>
    </p:spTree>
    <p:extLst>
      <p:ext uri="{BB962C8B-B14F-4D97-AF65-F5344CB8AC3E}">
        <p14:creationId xmlns:p14="http://schemas.microsoft.com/office/powerpoint/2010/main" val="3548037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2B8D-DB20-44D1-84BC-F76685913380}"/>
              </a:ext>
            </a:extLst>
          </p:cNvPr>
          <p:cNvSpPr>
            <a:spLocks noGrp="1"/>
          </p:cNvSpPr>
          <p:nvPr>
            <p:ph type="title"/>
          </p:nvPr>
        </p:nvSpPr>
        <p:spPr>
          <a:xfrm>
            <a:off x="448056" y="448056"/>
            <a:ext cx="11311128" cy="3401568"/>
          </a:xfrm>
        </p:spPr>
        <p:txBody>
          <a:bodyPr anchor="b">
            <a:normAutofit/>
          </a:bodyPr>
          <a:lstStyle>
            <a:lvl1pPr>
              <a:defRPr sz="6400"/>
            </a:lvl1pPr>
          </a:lstStyle>
          <a:p>
            <a:r>
              <a:rPr lang="en-US"/>
              <a:t>Click to edit Master title style</a:t>
            </a:r>
          </a:p>
        </p:txBody>
      </p:sp>
      <p:sp>
        <p:nvSpPr>
          <p:cNvPr id="3" name="Text Placeholder 2">
            <a:extLst>
              <a:ext uri="{FF2B5EF4-FFF2-40B4-BE49-F238E27FC236}">
                <a16:creationId xmlns:a16="http://schemas.microsoft.com/office/drawing/2014/main" id="{E594C298-618E-4642-8F2B-8DD253ED5C06}"/>
              </a:ext>
            </a:extLst>
          </p:cNvPr>
          <p:cNvSpPr>
            <a:spLocks noGrp="1"/>
          </p:cNvSpPr>
          <p:nvPr>
            <p:ph type="body" idx="1"/>
          </p:nvPr>
        </p:nvSpPr>
        <p:spPr>
          <a:xfrm>
            <a:off x="448056" y="4471416"/>
            <a:ext cx="11292840" cy="1481328"/>
          </a:xfrm>
        </p:spPr>
        <p:txBody>
          <a:bodyPr/>
          <a:lstStyle>
            <a:lvl1pPr marL="0" indent="0">
              <a:lnSpc>
                <a:spcPct val="120000"/>
              </a:lnSpc>
              <a:buNone/>
              <a:defRPr sz="2400">
                <a:solidFill>
                  <a:schemeClr val="tx2">
                    <a:alpha val="5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B3ECD5-2EEA-457B-9C93-36F8AF368EC7}"/>
              </a:ext>
            </a:extLst>
          </p:cNvPr>
          <p:cNvSpPr>
            <a:spLocks noGrp="1"/>
          </p:cNvSpPr>
          <p:nvPr>
            <p:ph type="dt" sz="half" idx="10"/>
          </p:nvPr>
        </p:nvSpPr>
        <p:spPr>
          <a:xfrm>
            <a:off x="438912" y="6153912"/>
            <a:ext cx="3456432" cy="502920"/>
          </a:xfrm>
          <a:prstGeom prst="rect">
            <a:avLst/>
          </a:prstGeom>
        </p:spPr>
        <p:txBody>
          <a:bodyPr/>
          <a:lstStyle/>
          <a:p>
            <a:fld id="{10EDCA73-0A86-4195-A787-75037827079D}" type="datetime2">
              <a:rPr lang="en-US" smtClean="0"/>
              <a:t>Thursday, February 15, 2024</a:t>
            </a:fld>
            <a:endParaRPr lang="en-US"/>
          </a:p>
        </p:txBody>
      </p:sp>
      <p:sp>
        <p:nvSpPr>
          <p:cNvPr id="5" name="Footer Placeholder 4">
            <a:extLst>
              <a:ext uri="{FF2B5EF4-FFF2-40B4-BE49-F238E27FC236}">
                <a16:creationId xmlns:a16="http://schemas.microsoft.com/office/drawing/2014/main" id="{D79A15D4-F172-4025-9290-C8F5D419720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926CD73-9984-4E1D-BD74-37115C1F4C57}"/>
              </a:ext>
            </a:extLst>
          </p:cNvPr>
          <p:cNvSpPr>
            <a:spLocks noGrp="1"/>
          </p:cNvSpPr>
          <p:nvPr>
            <p:ph type="sldNum" sz="quarter" idx="12"/>
          </p:nvPr>
        </p:nvSpPr>
        <p:spPr/>
        <p:txBody>
          <a:bodyPr rIns="219456"/>
          <a:lstStyle/>
          <a:p>
            <a:fld id="{0D309695-DEC3-40DA-9DF5-330280C9D0E8}" type="slidenum">
              <a:rPr lang="en-US" smtClean="0"/>
              <a:t>‹#›</a:t>
            </a:fld>
            <a:endParaRPr lang="en-US"/>
          </a:p>
        </p:txBody>
      </p:sp>
      <p:cxnSp>
        <p:nvCxnSpPr>
          <p:cNvPr id="8" name="Straight Connector 7">
            <a:extLst>
              <a:ext uri="{FF2B5EF4-FFF2-40B4-BE49-F238E27FC236}">
                <a16:creationId xmlns:a16="http://schemas.microsoft.com/office/drawing/2014/main" id="{E99FAD47-5E44-4EE5-A422-A77593F8F3A3}"/>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78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0CEE1DAB-B868-4EEB-BD54-B9BAB6F58361}" type="datetime8">
              <a:rPr lang="en-US" noProof="0" smtClean="0"/>
              <a:t>2/15/2024 1:27 PM</a:t>
            </a:fld>
            <a:endParaRPr lang="en-US" noProof="0" dirty="0"/>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r>
              <a:rPr lang="en-US" noProof="0" dirty="0"/>
              <a:t>Add a footer</a:t>
            </a:r>
          </a:p>
          <a:p>
            <a:endParaRPr lang="en-US" noProof="0"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7AAC19ED-7CFA-4AF2-BE7E-6017F4B12C94}" type="slidenum">
              <a:rPr lang="en-US" noProof="0" smtClean="0"/>
              <a:t>‹#›</a:t>
            </a:fld>
            <a:endParaRPr lang="en-US" noProof="0" dirty="0"/>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37714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4E41-AB27-418C-AA9E-8F863DDE36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B9E10A-E18D-4122-A71B-0A22F695E076}"/>
              </a:ext>
            </a:extLst>
          </p:cNvPr>
          <p:cNvSpPr>
            <a:spLocks noGrp="1"/>
          </p:cNvSpPr>
          <p:nvPr>
            <p:ph sz="half" idx="1"/>
          </p:nvPr>
        </p:nvSpPr>
        <p:spPr>
          <a:xfrm>
            <a:off x="448056" y="1735200"/>
            <a:ext cx="5431536" cy="4214750"/>
          </a:xfrm>
        </p:spPr>
        <p:txBody>
          <a:bodyPr/>
          <a:lstStyle>
            <a:lvl1pPr marL="450000">
              <a:defRPr/>
            </a:lvl1pPr>
            <a:lvl2pPr marL="900000">
              <a:defRPr/>
            </a:lvl2pPr>
            <a:lvl3pPr marL="1350000">
              <a:defRPr/>
            </a:lvl3pPr>
            <a:lvl4pPr marL="1800000">
              <a:defRPr/>
            </a:lvl4pPr>
            <a:lvl5pPr marL="225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CB980D-2720-431B-88C8-4D837023BBFF}"/>
              </a:ext>
            </a:extLst>
          </p:cNvPr>
          <p:cNvSpPr>
            <a:spLocks noGrp="1"/>
          </p:cNvSpPr>
          <p:nvPr>
            <p:ph sz="half" idx="2"/>
          </p:nvPr>
        </p:nvSpPr>
        <p:spPr>
          <a:xfrm>
            <a:off x="6309360" y="1735200"/>
            <a:ext cx="5431536" cy="4214750"/>
          </a:xfrm>
        </p:spPr>
        <p:txBody>
          <a:bodyPr/>
          <a:lstStyle>
            <a:lvl2pPr marL="900000">
              <a:defRPr/>
            </a:lvl2pPr>
            <a:lvl3pPr marL="1350000">
              <a:defRPr/>
            </a:lvl3pPr>
            <a:lvl4pPr marL="1800000">
              <a:defRPr/>
            </a:lvl4pPr>
            <a:lvl5pPr marL="243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8EB211-F6F7-4C53-B25F-F1EBF7A8BF4E}"/>
              </a:ext>
            </a:extLst>
          </p:cNvPr>
          <p:cNvSpPr>
            <a:spLocks noGrp="1"/>
          </p:cNvSpPr>
          <p:nvPr>
            <p:ph type="dt" sz="half" idx="10"/>
          </p:nvPr>
        </p:nvSpPr>
        <p:spPr>
          <a:xfrm>
            <a:off x="438912" y="6153912"/>
            <a:ext cx="3456432" cy="502920"/>
          </a:xfrm>
          <a:prstGeom prst="rect">
            <a:avLst/>
          </a:prstGeom>
        </p:spPr>
        <p:txBody>
          <a:bodyPr/>
          <a:lstStyle/>
          <a:p>
            <a:fld id="{83C75374-B296-498E-A935-80631EA9020D}" type="datetime2">
              <a:rPr lang="en-US" smtClean="0"/>
              <a:t>Thursday, February 15, 2024</a:t>
            </a:fld>
            <a:endParaRPr lang="en-US"/>
          </a:p>
        </p:txBody>
      </p:sp>
      <p:sp>
        <p:nvSpPr>
          <p:cNvPr id="6" name="Footer Placeholder 5">
            <a:extLst>
              <a:ext uri="{FF2B5EF4-FFF2-40B4-BE49-F238E27FC236}">
                <a16:creationId xmlns:a16="http://schemas.microsoft.com/office/drawing/2014/main" id="{D0AA830D-482E-415E-B855-D561B94BDC2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2D7FB2AC-9F49-4D35-8C5E-ECECC6B13134}"/>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4080696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5D59-DC0A-4295-8714-902B54B983AF}"/>
              </a:ext>
            </a:extLst>
          </p:cNvPr>
          <p:cNvSpPr>
            <a:spLocks noGrp="1"/>
          </p:cNvSpPr>
          <p:nvPr>
            <p:ph type="title"/>
          </p:nvPr>
        </p:nvSpPr>
        <p:spPr>
          <a:xfrm>
            <a:off x="448056" y="388800"/>
            <a:ext cx="11311128" cy="11412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7A33E2-E7AE-4E37-9DF1-69697E45D2A7}"/>
              </a:ext>
            </a:extLst>
          </p:cNvPr>
          <p:cNvSpPr>
            <a:spLocks noGrp="1"/>
          </p:cNvSpPr>
          <p:nvPr>
            <p:ph type="body" idx="1"/>
          </p:nvPr>
        </p:nvSpPr>
        <p:spPr>
          <a:xfrm>
            <a:off x="448056"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2E79D5-E651-4B82-AFAA-DE6E16AC3EB8}"/>
              </a:ext>
            </a:extLst>
          </p:cNvPr>
          <p:cNvSpPr>
            <a:spLocks noGrp="1"/>
          </p:cNvSpPr>
          <p:nvPr>
            <p:ph sz="half" idx="2"/>
          </p:nvPr>
        </p:nvSpPr>
        <p:spPr>
          <a:xfrm>
            <a:off x="448056"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A91196-F771-42C3-A726-A4ECF561FFF3}"/>
              </a:ext>
            </a:extLst>
          </p:cNvPr>
          <p:cNvSpPr>
            <a:spLocks noGrp="1"/>
          </p:cNvSpPr>
          <p:nvPr>
            <p:ph type="body" sz="quarter" idx="3"/>
          </p:nvPr>
        </p:nvSpPr>
        <p:spPr>
          <a:xfrm>
            <a:off x="6309360"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76BA18-D373-4B5F-B812-5D5E4C2378E7}"/>
              </a:ext>
            </a:extLst>
          </p:cNvPr>
          <p:cNvSpPr>
            <a:spLocks noGrp="1"/>
          </p:cNvSpPr>
          <p:nvPr>
            <p:ph sz="quarter" idx="4"/>
          </p:nvPr>
        </p:nvSpPr>
        <p:spPr>
          <a:xfrm>
            <a:off x="6309360"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95D0EB-9F99-4C95-ADA6-AC6B493CCA9D}"/>
              </a:ext>
            </a:extLst>
          </p:cNvPr>
          <p:cNvSpPr>
            <a:spLocks noGrp="1"/>
          </p:cNvSpPr>
          <p:nvPr>
            <p:ph type="dt" sz="half" idx="10"/>
          </p:nvPr>
        </p:nvSpPr>
        <p:spPr>
          <a:xfrm>
            <a:off x="438912" y="6153912"/>
            <a:ext cx="3456432" cy="502920"/>
          </a:xfrm>
          <a:prstGeom prst="rect">
            <a:avLst/>
          </a:prstGeom>
        </p:spPr>
        <p:txBody>
          <a:bodyPr/>
          <a:lstStyle/>
          <a:p>
            <a:fld id="{B098B728-214A-4ABC-8432-5B3A5A66A987}" type="datetime2">
              <a:rPr lang="en-US" smtClean="0"/>
              <a:t>Thursday, February 15, 2024</a:t>
            </a:fld>
            <a:endParaRPr lang="en-US"/>
          </a:p>
        </p:txBody>
      </p:sp>
      <p:sp>
        <p:nvSpPr>
          <p:cNvPr id="8" name="Footer Placeholder 7">
            <a:extLst>
              <a:ext uri="{FF2B5EF4-FFF2-40B4-BE49-F238E27FC236}">
                <a16:creationId xmlns:a16="http://schemas.microsoft.com/office/drawing/2014/main" id="{27EB69A9-1E48-4683-8873-D888C39E6EE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57E419C-3010-4562-BA4B-ECBC2DBE629E}"/>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875015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8066-A255-4886-A4B0-2AC829A768F3}"/>
              </a:ext>
            </a:extLst>
          </p:cNvPr>
          <p:cNvSpPr>
            <a:spLocks noGrp="1"/>
          </p:cNvSpPr>
          <p:nvPr>
            <p:ph type="title"/>
          </p:nvPr>
        </p:nvSpPr>
        <p:spPr>
          <a:xfrm>
            <a:off x="448056" y="388800"/>
            <a:ext cx="11311128" cy="5559552"/>
          </a:xfrm>
        </p:spPr>
        <p:txBody>
          <a:bodyPr wrap="square"/>
          <a:lstStyle/>
          <a:p>
            <a:r>
              <a:rPr lang="en-US"/>
              <a:t>Click to edit Master title style</a:t>
            </a:r>
          </a:p>
        </p:txBody>
      </p:sp>
      <p:sp>
        <p:nvSpPr>
          <p:cNvPr id="3" name="Date Placeholder 2">
            <a:extLst>
              <a:ext uri="{FF2B5EF4-FFF2-40B4-BE49-F238E27FC236}">
                <a16:creationId xmlns:a16="http://schemas.microsoft.com/office/drawing/2014/main" id="{2068D80A-6560-46E3-AF30-9CEC54EA747C}"/>
              </a:ext>
            </a:extLst>
          </p:cNvPr>
          <p:cNvSpPr>
            <a:spLocks noGrp="1"/>
          </p:cNvSpPr>
          <p:nvPr>
            <p:ph type="dt" sz="half" idx="10"/>
          </p:nvPr>
        </p:nvSpPr>
        <p:spPr>
          <a:xfrm>
            <a:off x="438912" y="6153912"/>
            <a:ext cx="3456432" cy="502920"/>
          </a:xfrm>
          <a:prstGeom prst="rect">
            <a:avLst/>
          </a:prstGeom>
        </p:spPr>
        <p:txBody>
          <a:bodyPr/>
          <a:lstStyle/>
          <a:p>
            <a:fld id="{015F02D0-6806-43AF-9888-2359BF40C204}" type="datetime2">
              <a:rPr lang="en-US" smtClean="0"/>
              <a:t>Thursday, February 15, 2024</a:t>
            </a:fld>
            <a:endParaRPr lang="en-US"/>
          </a:p>
        </p:txBody>
      </p:sp>
      <p:sp>
        <p:nvSpPr>
          <p:cNvPr id="4" name="Footer Placeholder 3">
            <a:extLst>
              <a:ext uri="{FF2B5EF4-FFF2-40B4-BE49-F238E27FC236}">
                <a16:creationId xmlns:a16="http://schemas.microsoft.com/office/drawing/2014/main" id="{4AB673C2-FB1E-46F5-8CFB-93B9DB807075}"/>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91E2120-410F-4382-81AB-37F161F72150}"/>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3654635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802222-E41B-48E7-BF06-5C5509D621C0}"/>
              </a:ext>
            </a:extLst>
          </p:cNvPr>
          <p:cNvSpPr>
            <a:spLocks noGrp="1"/>
          </p:cNvSpPr>
          <p:nvPr>
            <p:ph type="dt" sz="half" idx="10"/>
          </p:nvPr>
        </p:nvSpPr>
        <p:spPr>
          <a:xfrm>
            <a:off x="438912" y="6153912"/>
            <a:ext cx="3456432" cy="502920"/>
          </a:xfrm>
          <a:prstGeom prst="rect">
            <a:avLst/>
          </a:prstGeom>
        </p:spPr>
        <p:txBody>
          <a:bodyPr/>
          <a:lstStyle/>
          <a:p>
            <a:fld id="{8EE14D2D-B1AF-4197-82D6-FC1F8BD05681}" type="datetime2">
              <a:rPr lang="en-US" smtClean="0"/>
              <a:t>Thursday, February 15, 2024</a:t>
            </a:fld>
            <a:endParaRPr lang="en-US"/>
          </a:p>
        </p:txBody>
      </p:sp>
      <p:sp>
        <p:nvSpPr>
          <p:cNvPr id="3" name="Footer Placeholder 2">
            <a:extLst>
              <a:ext uri="{FF2B5EF4-FFF2-40B4-BE49-F238E27FC236}">
                <a16:creationId xmlns:a16="http://schemas.microsoft.com/office/drawing/2014/main" id="{17A636E3-B721-46E8-882F-C123530F0FE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C4FC1178-3E0E-449A-B799-009C04C069AF}"/>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980149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3392-4FF4-4922-A14E-8AA23A9BDD7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104FB38E-5055-4C9B-9A3B-A7B3A4887944}"/>
              </a:ext>
            </a:extLst>
          </p:cNvPr>
          <p:cNvSpPr>
            <a:spLocks noGrp="1"/>
          </p:cNvSpPr>
          <p:nvPr>
            <p:ph idx="1"/>
          </p:nvPr>
        </p:nvSpPr>
        <p:spPr>
          <a:xfrm>
            <a:off x="4370832" y="393192"/>
            <a:ext cx="7379208" cy="5559552"/>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2EC2DB-2ED3-408C-BFF2-F413C9D8F91E}"/>
              </a:ext>
            </a:extLst>
          </p:cNvPr>
          <p:cNvSpPr>
            <a:spLocks noGrp="1"/>
          </p:cNvSpPr>
          <p:nvPr>
            <p:ph type="body" sz="half" idx="2"/>
          </p:nvPr>
        </p:nvSpPr>
        <p:spPr>
          <a:xfrm>
            <a:off x="448056" y="1733550"/>
            <a:ext cx="3447288" cy="421919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374FDF-3000-4B2C-AC88-8CE34D680596}"/>
              </a:ext>
            </a:extLst>
          </p:cNvPr>
          <p:cNvSpPr>
            <a:spLocks noGrp="1"/>
          </p:cNvSpPr>
          <p:nvPr>
            <p:ph type="dt" sz="half" idx="10"/>
          </p:nvPr>
        </p:nvSpPr>
        <p:spPr>
          <a:xfrm>
            <a:off x="438912" y="6153912"/>
            <a:ext cx="3456432" cy="502920"/>
          </a:xfrm>
          <a:prstGeom prst="rect">
            <a:avLst/>
          </a:prstGeom>
        </p:spPr>
        <p:txBody>
          <a:bodyPr/>
          <a:lstStyle/>
          <a:p>
            <a:fld id="{98771CEB-9838-4245-91B8-EFBAFE2D8B44}" type="datetime2">
              <a:rPr lang="en-US" smtClean="0"/>
              <a:t>Thursday, February 15, 2024</a:t>
            </a:fld>
            <a:endParaRPr lang="en-US"/>
          </a:p>
        </p:txBody>
      </p:sp>
      <p:sp>
        <p:nvSpPr>
          <p:cNvPr id="6" name="Footer Placeholder 5">
            <a:extLst>
              <a:ext uri="{FF2B5EF4-FFF2-40B4-BE49-F238E27FC236}">
                <a16:creationId xmlns:a16="http://schemas.microsoft.com/office/drawing/2014/main" id="{0DA0B7F4-5B8C-49BD-9BDA-FCBD13E242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502BC00-0803-4A53-8657-91CE0DB80E54}"/>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4877478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2A98-C272-40D9-B75A-77A3D58678E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7AD50DAC-9AC3-4A9A-91B7-6C95E4362561}"/>
              </a:ext>
            </a:extLst>
          </p:cNvPr>
          <p:cNvSpPr>
            <a:spLocks noGrp="1"/>
          </p:cNvSpPr>
          <p:nvPr>
            <p:ph type="pic" idx="1"/>
          </p:nvPr>
        </p:nvSpPr>
        <p:spPr>
          <a:xfrm>
            <a:off x="4370832" y="441324"/>
            <a:ext cx="7373112" cy="55114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3721B04-C243-49A9-B5D3-483379290943}"/>
              </a:ext>
            </a:extLst>
          </p:cNvPr>
          <p:cNvSpPr>
            <a:spLocks noGrp="1"/>
          </p:cNvSpPr>
          <p:nvPr>
            <p:ph type="body" sz="half" idx="2"/>
          </p:nvPr>
        </p:nvSpPr>
        <p:spPr>
          <a:xfrm>
            <a:off x="448056" y="1735200"/>
            <a:ext cx="3447288" cy="421475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8E949C-DD35-44F6-B45A-35134D7E1299}"/>
              </a:ext>
            </a:extLst>
          </p:cNvPr>
          <p:cNvSpPr>
            <a:spLocks noGrp="1"/>
          </p:cNvSpPr>
          <p:nvPr>
            <p:ph type="dt" sz="half" idx="10"/>
          </p:nvPr>
        </p:nvSpPr>
        <p:spPr>
          <a:xfrm>
            <a:off x="438912" y="6153912"/>
            <a:ext cx="3456432" cy="502920"/>
          </a:xfrm>
          <a:prstGeom prst="rect">
            <a:avLst/>
          </a:prstGeom>
        </p:spPr>
        <p:txBody>
          <a:bodyPr/>
          <a:lstStyle/>
          <a:p>
            <a:fld id="{51D3F6BF-A585-41F8-88DF-7E5D069F892A}" type="datetime2">
              <a:rPr lang="en-US" smtClean="0"/>
              <a:t>Thursday, February 15, 2024</a:t>
            </a:fld>
            <a:endParaRPr lang="en-US"/>
          </a:p>
        </p:txBody>
      </p:sp>
      <p:sp>
        <p:nvSpPr>
          <p:cNvPr id="6" name="Footer Placeholder 5">
            <a:extLst>
              <a:ext uri="{FF2B5EF4-FFF2-40B4-BE49-F238E27FC236}">
                <a16:creationId xmlns:a16="http://schemas.microsoft.com/office/drawing/2014/main" id="{6BC70102-4B8E-4FEC-9BB7-97FDC1EABF8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86693AF-08A9-4388-A9B8-174D53955998}"/>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6756488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33FC-38A1-463C-BF3D-0D99784E02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FD076A-A004-4560-A43B-028624E20D17}"/>
              </a:ext>
            </a:extLst>
          </p:cNvPr>
          <p:cNvSpPr>
            <a:spLocks noGrp="1"/>
          </p:cNvSpPr>
          <p:nvPr>
            <p:ph type="body" orient="vert" idx="1"/>
          </p:nvPr>
        </p:nvSpPr>
        <p:spPr>
          <a:xfrm>
            <a:off x="448056" y="1956816"/>
            <a:ext cx="11301984" cy="3995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FBA60-9309-4F2A-9FA9-305C4AFBECAF}"/>
              </a:ext>
            </a:extLst>
          </p:cNvPr>
          <p:cNvSpPr>
            <a:spLocks noGrp="1"/>
          </p:cNvSpPr>
          <p:nvPr>
            <p:ph type="dt" sz="half" idx="10"/>
          </p:nvPr>
        </p:nvSpPr>
        <p:spPr>
          <a:xfrm>
            <a:off x="438912" y="6153912"/>
            <a:ext cx="3456432" cy="502920"/>
          </a:xfrm>
          <a:prstGeom prst="rect">
            <a:avLst/>
          </a:prstGeom>
        </p:spPr>
        <p:txBody>
          <a:bodyPr/>
          <a:lstStyle/>
          <a:p>
            <a:fld id="{53CF612A-4CB0-4F57-9A87-F049CECB184D}" type="datetime2">
              <a:rPr lang="en-US" smtClean="0"/>
              <a:t>Thursday, February 15, 2024</a:t>
            </a:fld>
            <a:endParaRPr lang="en-US"/>
          </a:p>
        </p:txBody>
      </p:sp>
      <p:sp>
        <p:nvSpPr>
          <p:cNvPr id="5" name="Footer Placeholder 4">
            <a:extLst>
              <a:ext uri="{FF2B5EF4-FFF2-40B4-BE49-F238E27FC236}">
                <a16:creationId xmlns:a16="http://schemas.microsoft.com/office/drawing/2014/main" id="{491BF451-928F-4E55-8A76-111D0E21121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B5EC161-BA80-4E93-AEB1-B61E38C098BB}"/>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826143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44E3E-5EFE-4FCB-86A2-5E20CC6525EC}"/>
              </a:ext>
            </a:extLst>
          </p:cNvPr>
          <p:cNvSpPr>
            <a:spLocks noGrp="1"/>
          </p:cNvSpPr>
          <p:nvPr>
            <p:ph type="title" orient="vert"/>
          </p:nvPr>
        </p:nvSpPr>
        <p:spPr>
          <a:xfrm>
            <a:off x="10232136" y="448056"/>
            <a:ext cx="1581912" cy="550468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95005E-2E0C-4200-BF29-1135A35EE9B9}"/>
              </a:ext>
            </a:extLst>
          </p:cNvPr>
          <p:cNvSpPr>
            <a:spLocks noGrp="1"/>
          </p:cNvSpPr>
          <p:nvPr>
            <p:ph type="body" orient="vert" idx="1"/>
          </p:nvPr>
        </p:nvSpPr>
        <p:spPr>
          <a:xfrm>
            <a:off x="438912" y="438912"/>
            <a:ext cx="9436608" cy="5504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2BBBED-3B21-4271-BC0F-BBA258B59D48}"/>
              </a:ext>
            </a:extLst>
          </p:cNvPr>
          <p:cNvSpPr>
            <a:spLocks noGrp="1"/>
          </p:cNvSpPr>
          <p:nvPr>
            <p:ph type="dt" sz="half" idx="10"/>
          </p:nvPr>
        </p:nvSpPr>
        <p:spPr>
          <a:xfrm>
            <a:off x="438912" y="6153912"/>
            <a:ext cx="3456432" cy="502920"/>
          </a:xfrm>
          <a:prstGeom prst="rect">
            <a:avLst/>
          </a:prstGeom>
        </p:spPr>
        <p:txBody>
          <a:bodyPr/>
          <a:lstStyle/>
          <a:p>
            <a:fld id="{8F397F40-C8F7-4897-A6B8-241042F913A9}" type="datetime2">
              <a:rPr lang="en-US" smtClean="0"/>
              <a:t>Thursday, February 15, 2024</a:t>
            </a:fld>
            <a:endParaRPr lang="en-US"/>
          </a:p>
        </p:txBody>
      </p:sp>
      <p:sp>
        <p:nvSpPr>
          <p:cNvPr id="5" name="Footer Placeholder 4">
            <a:extLst>
              <a:ext uri="{FF2B5EF4-FFF2-40B4-BE49-F238E27FC236}">
                <a16:creationId xmlns:a16="http://schemas.microsoft.com/office/drawing/2014/main" id="{2D89CED5-56F3-4943-8143-918F7A860CD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9C87180-7248-4741-8E3B-9AAFB414DD95}"/>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323278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MASTER TITLE STYLE</a:t>
            </a:r>
          </a:p>
        </p:txBody>
      </p:sp>
      <p:sp>
        <p:nvSpPr>
          <p:cNvPr id="3" name="Content Placeholder 2"/>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525A88A9-102E-4111-86E0-D51E9CB704AA}" type="datetime8">
              <a:rPr lang="en-US" noProof="0" smtClean="0"/>
              <a:t>2/15/2024 1:27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106993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3833906" cy="2278772"/>
          </a:xfrm>
        </p:spPr>
        <p:txBody>
          <a:bodyPr/>
          <a:lstStyle/>
          <a:p>
            <a:r>
              <a:rPr lang="en-US" noProof="0"/>
              <a:t>Click to edit Master title style</a:t>
            </a:r>
          </a:p>
        </p:txBody>
      </p:sp>
      <p:sp>
        <p:nvSpPr>
          <p:cNvPr id="3" name="Content Placeholder 2"/>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A346BD67-B37A-4DEF-9054-A91A6B18355E}" type="datetime8">
              <a:rPr lang="en-US" noProof="0" smtClean="0"/>
              <a:t>2/15/2024 1:27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2001" y="2981325"/>
            <a:ext cx="1866900" cy="2828925"/>
          </a:xfrm>
        </p:spPr>
        <p:txBody>
          <a:bodyPr/>
          <a:lstStyle/>
          <a:p>
            <a:pPr lvl="0"/>
            <a:r>
              <a:rPr lang="en-US" noProof="0"/>
              <a:t>Edit Master text styles</a:t>
            </a:r>
          </a:p>
        </p:txBody>
      </p:sp>
      <p:sp>
        <p:nvSpPr>
          <p:cNvPr id="9" name="Content Placeholder 7">
            <a:extLst>
              <a:ext uri="{FF2B5EF4-FFF2-40B4-BE49-F238E27FC236}">
                <a16:creationId xmlns:a16="http://schemas.microsoft.com/office/drawing/2014/main" id="{E983FCBB-03A1-486A-BDE2-92BD88EA0FCF}"/>
              </a:ext>
            </a:extLst>
          </p:cNvPr>
          <p:cNvSpPr>
            <a:spLocks noGrp="1"/>
          </p:cNvSpPr>
          <p:nvPr>
            <p:ph sz="quarter" idx="14" hasCustomPrompt="1"/>
          </p:nvPr>
        </p:nvSpPr>
        <p:spPr>
          <a:xfrm>
            <a:off x="2729006" y="2981325"/>
            <a:ext cx="1866900" cy="2828925"/>
          </a:xfrm>
        </p:spPr>
        <p:txBody>
          <a:bodyPr/>
          <a:lstStyle/>
          <a:p>
            <a:pPr lvl="0"/>
            <a:r>
              <a:rPr lang="en-US" noProof="0"/>
              <a:t>Edit Master text styles</a:t>
            </a:r>
          </a:p>
        </p:txBody>
      </p:sp>
    </p:spTree>
    <p:extLst>
      <p:ext uri="{BB962C8B-B14F-4D97-AF65-F5344CB8AC3E}">
        <p14:creationId xmlns:p14="http://schemas.microsoft.com/office/powerpoint/2010/main" val="3211365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3432B8B-A85D-47CE-98BC-3DF0B2F26AF4}"/>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6375400" y="431747"/>
            <a:ext cx="5105400" cy="684633"/>
          </a:xfrm>
        </p:spPr>
        <p:txBody>
          <a:bodyPr/>
          <a:lstStyle>
            <a:lvl1pPr algn="ctr">
              <a:defRPr/>
            </a:lvl1pPr>
          </a:lstStyle>
          <a:p>
            <a:r>
              <a:rPr lang="en-US" noProof="0"/>
              <a:t>Click to edit Master title style</a:t>
            </a:r>
          </a:p>
        </p:txBody>
      </p:sp>
      <p:sp>
        <p:nvSpPr>
          <p:cNvPr id="3" name="Content Placeholder 2"/>
          <p:cNvSpPr>
            <a:spLocks noGrp="1"/>
          </p:cNvSpPr>
          <p:nvPr>
            <p:ph idx="1" hasCustomPrompt="1"/>
          </p:nvPr>
        </p:nvSpPr>
        <p:spPr>
          <a:xfrm>
            <a:off x="7088800" y="1468316"/>
            <a:ext cx="4831664" cy="3865070"/>
          </a:xfrm>
        </p:spPr>
        <p:txBody>
          <a:bodyPr anchor="ctr" anchorCtr="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F39235B7-901B-460F-BE63-E630BF7AD92D}" type="datetime8">
              <a:rPr lang="en-US" noProof="0" smtClean="0"/>
              <a:t>2/15/2024 1:27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65416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AC8F6D-0687-481A-9761-11AB8A79722C}"/>
              </a:ext>
            </a:extLst>
          </p:cNvPr>
          <p:cNvSpPr/>
          <p:nvPr userDrawn="1"/>
        </p:nvSpPr>
        <p:spPr>
          <a:xfrm>
            <a:off x="0" y="1"/>
            <a:ext cx="12191999" cy="1547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2" name="Title 1"/>
          <p:cNvSpPr>
            <a:spLocks noGrp="1"/>
          </p:cNvSpPr>
          <p:nvPr>
            <p:ph type="title" hasCustomPrompt="1"/>
          </p:nvPr>
        </p:nvSpPr>
        <p:spPr bwMode="ltGray">
          <a:xfrm>
            <a:off x="762000" y="305678"/>
            <a:ext cx="10667998" cy="1002422"/>
          </a:xfrm>
        </p:spPr>
        <p:txBody>
          <a:bodyPr anchor="ctr" anchorCtr="0"/>
          <a:lstStyle>
            <a:lvl1pPr algn="ctr">
              <a:defRPr>
                <a:solidFill>
                  <a:schemeClr val="accent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p>
            <a:fld id="{B3601C1E-44EC-4ED6-87AC-7B26C9BC7568}" type="datetime8">
              <a:rPr lang="en-US" noProof="0" smtClean="0"/>
              <a:t>2/15/2024 1:27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1999" y="2443527"/>
            <a:ext cx="3348000" cy="2291676"/>
          </a:xfrm>
        </p:spPr>
        <p:txBody>
          <a:bodyPr/>
          <a:lstStyle/>
          <a:p>
            <a:pPr lvl="0"/>
            <a:r>
              <a:rPr lang="en-US" noProof="0"/>
              <a:t>Edit Master text styles</a:t>
            </a:r>
          </a:p>
        </p:txBody>
      </p:sp>
      <p:sp>
        <p:nvSpPr>
          <p:cNvPr id="14" name="Freeform 6" title="Page Number Shape">
            <a:extLst>
              <a:ext uri="{FF2B5EF4-FFF2-40B4-BE49-F238E27FC236}">
                <a16:creationId xmlns:a16="http://schemas.microsoft.com/office/drawing/2014/main" id="{0370AA61-B230-4320-8591-17B9EA527174}"/>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6" name="Slide Number Placeholder 5"/>
          <p:cNvSpPr>
            <a:spLocks noGrp="1"/>
          </p:cNvSpPr>
          <p:nvPr>
            <p:ph type="sldNum" sz="quarter" idx="12"/>
          </p:nvPr>
        </p:nvSpPr>
        <p:spPr/>
        <p:txBody>
          <a:bodyPr/>
          <a:lstStyle>
            <a:lvl1pPr>
              <a:defRPr>
                <a:solidFill>
                  <a:schemeClr val="tx1"/>
                </a:solidFill>
              </a:defRPr>
            </a:lvl1pPr>
          </a:lstStyle>
          <a:p>
            <a:fld id="{7AAC19ED-7CFA-4AF2-BE7E-6017F4B12C94}" type="slidenum">
              <a:rPr lang="en-US" noProof="0" smtClean="0"/>
              <a:pPr/>
              <a:t>‹#›</a:t>
            </a:fld>
            <a:endParaRPr lang="en-US" noProof="0" dirty="0"/>
          </a:p>
        </p:txBody>
      </p:sp>
      <p:sp>
        <p:nvSpPr>
          <p:cNvPr id="15" name="Content Placeholder 7">
            <a:extLst>
              <a:ext uri="{FF2B5EF4-FFF2-40B4-BE49-F238E27FC236}">
                <a16:creationId xmlns:a16="http://schemas.microsoft.com/office/drawing/2014/main" id="{AF3C3132-3E24-455C-9341-F3767C087D59}"/>
              </a:ext>
            </a:extLst>
          </p:cNvPr>
          <p:cNvSpPr>
            <a:spLocks noGrp="1"/>
          </p:cNvSpPr>
          <p:nvPr>
            <p:ph sz="quarter" idx="14" hasCustomPrompt="1"/>
          </p:nvPr>
        </p:nvSpPr>
        <p:spPr>
          <a:xfrm>
            <a:off x="4421999" y="2443527"/>
            <a:ext cx="3348000" cy="2291676"/>
          </a:xfrm>
        </p:spPr>
        <p:txBody>
          <a:bodyPr/>
          <a:lstStyle/>
          <a:p>
            <a:pPr lvl="0"/>
            <a:r>
              <a:rPr lang="en-US" noProof="0"/>
              <a:t>Edit Master text styles</a:t>
            </a:r>
          </a:p>
        </p:txBody>
      </p:sp>
      <p:sp>
        <p:nvSpPr>
          <p:cNvPr id="16" name="Content Placeholder 7">
            <a:extLst>
              <a:ext uri="{FF2B5EF4-FFF2-40B4-BE49-F238E27FC236}">
                <a16:creationId xmlns:a16="http://schemas.microsoft.com/office/drawing/2014/main" id="{2A783413-0A31-4F6C-B545-866183ABB004}"/>
              </a:ext>
            </a:extLst>
          </p:cNvPr>
          <p:cNvSpPr>
            <a:spLocks noGrp="1"/>
          </p:cNvSpPr>
          <p:nvPr>
            <p:ph sz="quarter" idx="15" hasCustomPrompt="1"/>
          </p:nvPr>
        </p:nvSpPr>
        <p:spPr>
          <a:xfrm>
            <a:off x="8081999" y="2443527"/>
            <a:ext cx="3348000" cy="2291676"/>
          </a:xfrm>
        </p:spPr>
        <p:txBody>
          <a:bodyPr/>
          <a:lstStyle/>
          <a:p>
            <a:pPr lvl="0"/>
            <a:r>
              <a:rPr lang="en-US" noProof="0"/>
              <a:t>Edit Master text styles</a:t>
            </a:r>
          </a:p>
        </p:txBody>
      </p:sp>
    </p:spTree>
    <p:extLst>
      <p:ext uri="{BB962C8B-B14F-4D97-AF65-F5344CB8AC3E}">
        <p14:creationId xmlns:p14="http://schemas.microsoft.com/office/powerpoint/2010/main" val="362781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bg bwMode="grayWhite">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C8E5ED0-7922-414F-9B0F-CA82F0A3C660}"/>
              </a:ext>
            </a:extLst>
          </p:cNvPr>
          <p:cNvSpPr/>
          <p:nvPr userDrawn="1"/>
        </p:nvSpPr>
        <p:spPr>
          <a:xfrm>
            <a:off x="0" y="1540330"/>
            <a:ext cx="12192000" cy="4715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65AC8F6D-0687-481A-9761-11AB8A79722C}"/>
              </a:ext>
            </a:extLst>
          </p:cNvPr>
          <p:cNvSpPr/>
          <p:nvPr userDrawn="1"/>
        </p:nvSpPr>
        <p:spPr>
          <a:xfrm>
            <a:off x="0" y="1"/>
            <a:ext cx="12191999" cy="1547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4" name="Date Placeholder 3"/>
          <p:cNvSpPr>
            <a:spLocks noGrp="1"/>
          </p:cNvSpPr>
          <p:nvPr>
            <p:ph type="dt" sz="half" idx="10"/>
          </p:nvPr>
        </p:nvSpPr>
        <p:spPr>
          <a:xfrm>
            <a:off x="7628571" y="6314440"/>
            <a:ext cx="3814856" cy="365125"/>
          </a:xfrm>
        </p:spPr>
        <p:txBody>
          <a:bodyPr/>
          <a:lstStyle/>
          <a:p>
            <a:fld id="{4AE13B8D-7A39-483F-9092-AB66B2338492}" type="datetime8">
              <a:rPr lang="en-US" noProof="0" smtClean="0"/>
              <a:t>2/15/2024 1:27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1999" y="2875327"/>
            <a:ext cx="3348000" cy="2291676"/>
          </a:xfrm>
        </p:spPr>
        <p:txBody>
          <a:bodyPr anchor="ctr" anchorCtr="0"/>
          <a:lstStyle/>
          <a:p>
            <a:pPr lvl="0"/>
            <a:r>
              <a:rPr lang="en-US" noProof="0"/>
              <a:t>Edit Master text styles</a:t>
            </a:r>
          </a:p>
        </p:txBody>
      </p:sp>
      <p:sp>
        <p:nvSpPr>
          <p:cNvPr id="14" name="Freeform 6" title="Page Number Shape">
            <a:extLst>
              <a:ext uri="{FF2B5EF4-FFF2-40B4-BE49-F238E27FC236}">
                <a16:creationId xmlns:a16="http://schemas.microsoft.com/office/drawing/2014/main" id="{0370AA61-B230-4320-8591-17B9EA527174}"/>
              </a:ext>
            </a:extLst>
          </p:cNvPr>
          <p:cNvSpPr/>
          <p:nvPr userDrawn="1"/>
        </p:nvSpPr>
        <p:spPr bwMode="auto">
          <a:xfrm>
            <a:off x="11792583" y="35647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6" name="Slide Number Placeholder 5"/>
          <p:cNvSpPr>
            <a:spLocks noGrp="1"/>
          </p:cNvSpPr>
          <p:nvPr>
            <p:ph type="sldNum" sz="quarter" idx="12"/>
          </p:nvPr>
        </p:nvSpPr>
        <p:spPr/>
        <p:txBody>
          <a:bodyPr/>
          <a:lstStyle>
            <a:lvl1pPr>
              <a:defRPr>
                <a:solidFill>
                  <a:schemeClr val="tx1"/>
                </a:solidFill>
              </a:defRPr>
            </a:lvl1pPr>
          </a:lstStyle>
          <a:p>
            <a:fld id="{7AAC19ED-7CFA-4AF2-BE7E-6017F4B12C94}" type="slidenum">
              <a:rPr lang="en-US" noProof="0" smtClean="0"/>
              <a:pPr/>
              <a:t>‹#›</a:t>
            </a:fld>
            <a:endParaRPr lang="en-US" noProof="0" dirty="0"/>
          </a:p>
        </p:txBody>
      </p:sp>
      <p:sp>
        <p:nvSpPr>
          <p:cNvPr id="16" name="Content Placeholder 7">
            <a:extLst>
              <a:ext uri="{FF2B5EF4-FFF2-40B4-BE49-F238E27FC236}">
                <a16:creationId xmlns:a16="http://schemas.microsoft.com/office/drawing/2014/main" id="{2A783413-0A31-4F6C-B545-866183ABB004}"/>
              </a:ext>
            </a:extLst>
          </p:cNvPr>
          <p:cNvSpPr>
            <a:spLocks noGrp="1"/>
          </p:cNvSpPr>
          <p:nvPr>
            <p:ph sz="quarter" idx="15" hasCustomPrompt="1"/>
          </p:nvPr>
        </p:nvSpPr>
        <p:spPr>
          <a:xfrm>
            <a:off x="8081999" y="2875327"/>
            <a:ext cx="3348000" cy="2291676"/>
          </a:xfrm>
        </p:spPr>
        <p:txBody>
          <a:bodyPr anchor="ctr" anchorCtr="0"/>
          <a:lstStyle/>
          <a:p>
            <a:pPr lvl="0"/>
            <a:r>
              <a:rPr lang="en-US" noProof="0"/>
              <a:t>Edit Master text styles</a:t>
            </a:r>
          </a:p>
        </p:txBody>
      </p:sp>
      <p:sp>
        <p:nvSpPr>
          <p:cNvPr id="3" name="Title 2">
            <a:extLst>
              <a:ext uri="{FF2B5EF4-FFF2-40B4-BE49-F238E27FC236}">
                <a16:creationId xmlns:a16="http://schemas.microsoft.com/office/drawing/2014/main" id="{8C4C76CE-242A-40DC-B9BA-9F6CD2FEBA09}"/>
              </a:ext>
            </a:extLst>
          </p:cNvPr>
          <p:cNvSpPr>
            <a:spLocks noGrp="1"/>
          </p:cNvSpPr>
          <p:nvPr>
            <p:ph type="title" hasCustomPrompt="1"/>
          </p:nvPr>
        </p:nvSpPr>
        <p:spPr bwMode="ltGray">
          <a:xfrm>
            <a:off x="761999" y="280278"/>
            <a:ext cx="10676571" cy="1002422"/>
          </a:xfrm>
        </p:spPr>
        <p:txBody>
          <a:bodyPr anchor="ctr" anchorCtr="0"/>
          <a:lstStyle>
            <a:lvl1pPr algn="ctr">
              <a:defRPr>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val="256689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52848"/>
            <a:ext cx="10667998" cy="1002422"/>
          </a:xfrm>
        </p:spPr>
        <p:txBody>
          <a:bodyPr anchor="ctr" anchorCtr="0"/>
          <a:lstStyle>
            <a:lvl1pPr algn="l">
              <a:defRPr/>
            </a:lvl1pPr>
          </a:lstStyle>
          <a:p>
            <a:r>
              <a:rPr lang="en-US" noProof="0"/>
              <a:t>CLICK TO EDIT MASTER TITLE STYLE</a:t>
            </a:r>
          </a:p>
        </p:txBody>
      </p:sp>
      <p:sp>
        <p:nvSpPr>
          <p:cNvPr id="3" name="Content Placeholder 2"/>
          <p:cNvSpPr>
            <a:spLocks noGrp="1"/>
          </p:cNvSpPr>
          <p:nvPr>
            <p:ph idx="1" hasCustomPrompt="1"/>
          </p:nvPr>
        </p:nvSpPr>
        <p:spPr>
          <a:xfrm>
            <a:off x="8848724" y="1534886"/>
            <a:ext cx="2581273" cy="427536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7A1B421F-7852-47A7-8672-3F4B3DC607FF}" type="datetime8">
              <a:rPr lang="en-US" noProof="0" smtClean="0"/>
              <a:t>2/15/2024 1:27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762000" y="1534886"/>
            <a:ext cx="7829550" cy="4275365"/>
          </a:xfrm>
        </p:spPr>
        <p:txBody>
          <a:bodyPr/>
          <a:lstStyle/>
          <a:p>
            <a:pPr lvl="0"/>
            <a:r>
              <a:rPr lang="en-US" noProof="0"/>
              <a:t>Edit Master text styles</a:t>
            </a:r>
          </a:p>
        </p:txBody>
      </p:sp>
    </p:spTree>
    <p:extLst>
      <p:ext uri="{BB962C8B-B14F-4D97-AF65-F5344CB8AC3E}">
        <p14:creationId xmlns:p14="http://schemas.microsoft.com/office/powerpoint/2010/main" val="2497476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right Content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768376-ED37-468E-9A28-4A8C73222CFB}"/>
              </a:ext>
            </a:extLst>
          </p:cNvPr>
          <p:cNvSpPr/>
          <p:nvPr userDrawn="1"/>
        </p:nvSpPr>
        <p:spPr>
          <a:xfrm>
            <a:off x="5263637" y="0"/>
            <a:ext cx="6928363" cy="6858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noProof="0" dirty="0"/>
          </a:p>
        </p:txBody>
      </p:sp>
      <p:sp>
        <p:nvSpPr>
          <p:cNvPr id="2" name="Date Placeholder 1"/>
          <p:cNvSpPr>
            <a:spLocks noGrp="1"/>
          </p:cNvSpPr>
          <p:nvPr>
            <p:ph type="dt" sz="half" idx="10"/>
          </p:nvPr>
        </p:nvSpPr>
        <p:spPr/>
        <p:txBody>
          <a:bodyPr/>
          <a:lstStyle/>
          <a:p>
            <a:fld id="{6A1CE990-BAB9-4562-95E3-50660C2796F3}" type="datetime8">
              <a:rPr lang="en-US" noProof="0" smtClean="0"/>
              <a:t>2/15/2024 1:27 PM</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a:p>
            <a:endParaRPr lang="en-US" noProof="0" dirty="0"/>
          </a:p>
        </p:txBody>
      </p:sp>
      <p:sp>
        <p:nvSpPr>
          <p:cNvPr id="6" name="Content Placeholder 12">
            <a:extLst>
              <a:ext uri="{FF2B5EF4-FFF2-40B4-BE49-F238E27FC236}">
                <a16:creationId xmlns:a16="http://schemas.microsoft.com/office/drawing/2014/main" id="{DEDD3AEB-5731-4BFB-B455-2CAA76BB8C15}"/>
              </a:ext>
            </a:extLst>
          </p:cNvPr>
          <p:cNvSpPr>
            <a:spLocks noGrp="1"/>
          </p:cNvSpPr>
          <p:nvPr>
            <p:ph idx="1" hasCustomPrompt="1"/>
          </p:nvPr>
        </p:nvSpPr>
        <p:spPr>
          <a:xfrm>
            <a:off x="6322695" y="358646"/>
            <a:ext cx="5505450" cy="5896056"/>
          </a:xfrm>
        </p:spPr>
        <p:txBody>
          <a:bodyPr anchor="ctr" anchorCtr="0">
            <a:normAutofit/>
          </a:bodyPr>
          <a:lstStyle>
            <a:lvl1pPr>
              <a:defRPr sz="2800"/>
            </a:lvl1pPr>
          </a:lstStyle>
          <a:p>
            <a:pPr marL="0" lvl="0" indent="0">
              <a:lnSpc>
                <a:spcPct val="100000"/>
              </a:lnSpc>
              <a:spcAft>
                <a:spcPts val="2400"/>
              </a:spcAft>
              <a:buNone/>
            </a:pPr>
            <a:r>
              <a:rPr lang="en-US" sz="3200" noProof="0">
                <a:cs typeface="Segoe UI" panose="020B0502040204020203" pitchFamily="34" charset="0"/>
              </a:rPr>
              <a:t>Edit Master text styles</a:t>
            </a:r>
          </a:p>
        </p:txBody>
      </p:sp>
      <p:sp>
        <p:nvSpPr>
          <p:cNvPr id="8" name="Freeform 6" title="Page Number Shape">
            <a:extLst>
              <a:ext uri="{FF2B5EF4-FFF2-40B4-BE49-F238E27FC236}">
                <a16:creationId xmlns:a16="http://schemas.microsoft.com/office/drawing/2014/main" id="{F054F317-CFFE-48EF-91D4-872C9FE7043D}"/>
              </a:ext>
            </a:extLst>
          </p:cNvPr>
          <p:cNvSpPr/>
          <p:nvPr userDrawn="1"/>
        </p:nvSpPr>
        <p:spPr bwMode="auto">
          <a:xfrm>
            <a:off x="11793378" y="36016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11" name="Title 10">
            <a:extLst>
              <a:ext uri="{FF2B5EF4-FFF2-40B4-BE49-F238E27FC236}">
                <a16:creationId xmlns:a16="http://schemas.microsoft.com/office/drawing/2014/main" id="{0D58896D-DB7B-49E4-87EC-67CEAB2EF53C}"/>
              </a:ext>
            </a:extLst>
          </p:cNvPr>
          <p:cNvSpPr>
            <a:spLocks noGrp="1"/>
          </p:cNvSpPr>
          <p:nvPr>
            <p:ph type="title" hasCustomPrompt="1"/>
          </p:nvPr>
        </p:nvSpPr>
        <p:spPr>
          <a:xfrm>
            <a:off x="707570" y="548792"/>
            <a:ext cx="3833906" cy="4952492"/>
          </a:xfrm>
        </p:spPr>
        <p:txBody>
          <a:bodyPr/>
          <a:lstStyle/>
          <a:p>
            <a:r>
              <a:rPr lang="en-US" noProof="0"/>
              <a:t>CLICK TO EDIT MASTER TITLE STYLE</a:t>
            </a:r>
          </a:p>
        </p:txBody>
      </p:sp>
    </p:spTree>
    <p:extLst>
      <p:ext uri="{BB962C8B-B14F-4D97-AF65-F5344CB8AC3E}">
        <p14:creationId xmlns:p14="http://schemas.microsoft.com/office/powerpoint/2010/main" val="3991192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36016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9E139DA8-D636-4336-B416-25DD0050B639}" type="datetime8">
              <a:rPr lang="en-US" noProof="0" smtClean="0"/>
              <a:t>2/15/2024 1:27 PM</a:t>
            </a:fld>
            <a:endParaRPr lang="en-US" noProof="0"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r>
              <a:rPr lang="en-US" noProof="0" dirty="0"/>
              <a:t>Add a footer </a:t>
            </a:r>
          </a:p>
        </p:txBody>
      </p:sp>
      <p:sp>
        <p:nvSpPr>
          <p:cNvPr id="6" name="Slide Number Placeholder 5"/>
          <p:cNvSpPr>
            <a:spLocks noGrp="1"/>
          </p:cNvSpPr>
          <p:nvPr>
            <p:ph type="sldNum" sz="quarter" idx="4"/>
          </p:nvPr>
        </p:nvSpPr>
        <p:spPr>
          <a:xfrm>
            <a:off x="11784011" y="587179"/>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7AAC19ED-7CFA-4AF2-BE7E-6017F4B12C94}" type="slidenum">
              <a:rPr lang="en-US" noProof="0" smtClean="0"/>
              <a:t>‹#›</a:t>
            </a:fld>
            <a:endParaRPr lang="en-US" noProof="0" dirty="0"/>
          </a:p>
        </p:txBody>
      </p:sp>
      <p:cxnSp>
        <p:nvCxnSpPr>
          <p:cNvPr id="10" name="Straight Connector 9" title="Horizontal Rule Line"/>
          <p:cNvCxnSpPr/>
          <p:nvPr/>
        </p:nvCxnSpPr>
        <p:spPr>
          <a:xfrm>
            <a:off x="0" y="6199730"/>
            <a:ext cx="4495800"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871000"/>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73" r:id="rId4"/>
    <p:sldLayoutId id="2147483677" r:id="rId5"/>
    <p:sldLayoutId id="2147483674" r:id="rId6"/>
    <p:sldLayoutId id="2147483679" r:id="rId7"/>
    <p:sldLayoutId id="2147483678" r:id="rId8"/>
    <p:sldLayoutId id="2147483676" r:id="rId9"/>
    <p:sldLayoutId id="2147483675" r:id="rId10"/>
    <p:sldLayoutId id="2147483665" r:id="rId11"/>
    <p:sldLayoutId id="2147483682" r:id="rId12"/>
    <p:sldLayoutId id="2147483681" r:id="rId13"/>
    <p:sldLayoutId id="2147483667" r:id="rId14"/>
    <p:sldLayoutId id="2147483668" r:id="rId15"/>
    <p:sldLayoutId id="2147483680" r:id="rId16"/>
  </p:sldLayoutIdLst>
  <p:hf hdr="0" ftr="0" dt="0"/>
  <p:txStyles>
    <p:titleStyle>
      <a:lvl1pPr algn="r" defTabSz="914400" rtl="0" eaLnBrk="1" latinLnBrk="0" hangingPunct="1">
        <a:lnSpc>
          <a:spcPct val="90000"/>
        </a:lnSpc>
        <a:spcBef>
          <a:spcPct val="0"/>
        </a:spcBef>
        <a:buNone/>
        <a:defRPr sz="5000" b="0" i="0"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DDBCE8-F60C-4E3A-83C0-BDE8DD2DE1FD}"/>
              </a:ext>
            </a:extLst>
          </p:cNvPr>
          <p:cNvSpPr>
            <a:spLocks noGrp="1"/>
          </p:cNvSpPr>
          <p:nvPr>
            <p:ph type="title"/>
          </p:nvPr>
        </p:nvSpPr>
        <p:spPr>
          <a:xfrm>
            <a:off x="448056" y="388800"/>
            <a:ext cx="11301984" cy="1141200"/>
          </a:xfrm>
          <a:prstGeom prst="rect">
            <a:avLst/>
          </a:prstGeom>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F4BBC57F-72F2-48BC-B1EE-1F2C6155D72E}"/>
              </a:ext>
            </a:extLst>
          </p:cNvPr>
          <p:cNvSpPr>
            <a:spLocks noGrp="1"/>
          </p:cNvSpPr>
          <p:nvPr>
            <p:ph type="body" idx="1"/>
          </p:nvPr>
        </p:nvSpPr>
        <p:spPr>
          <a:xfrm>
            <a:off x="448056" y="1733550"/>
            <a:ext cx="11293200" cy="3783013"/>
          </a:xfrm>
          <a:prstGeom prst="rect">
            <a:avLst/>
          </a:prstGeom>
        </p:spPr>
        <p:txBody>
          <a:bodyPr vert="horz" lIns="0" tIns="0" rIns="9144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30FBC45-A4BC-4EE5-82B1-8BC79122559A}"/>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a:t>Sample Footer Text</a:t>
            </a:r>
          </a:p>
        </p:txBody>
      </p:sp>
      <p:sp>
        <p:nvSpPr>
          <p:cNvPr id="6" name="Slide Number Placeholder 5">
            <a:extLst>
              <a:ext uri="{FF2B5EF4-FFF2-40B4-BE49-F238E27FC236}">
                <a16:creationId xmlns:a16="http://schemas.microsoft.com/office/drawing/2014/main" id="{725E1300-1995-409E-B058-59180872B6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a:p>
        </p:txBody>
      </p:sp>
      <p:sp>
        <p:nvSpPr>
          <p:cNvPr id="10" name="Date Placeholder 3">
            <a:extLst>
              <a:ext uri="{FF2B5EF4-FFF2-40B4-BE49-F238E27FC236}">
                <a16:creationId xmlns:a16="http://schemas.microsoft.com/office/drawing/2014/main" id="{639030E9-7F3B-403F-96B2-7C2C627C30A0}"/>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Thursday, February 15, 2024</a:t>
            </a:fld>
            <a:endParaRPr lang="en-US"/>
          </a:p>
        </p:txBody>
      </p:sp>
    </p:spTree>
    <p:extLst>
      <p:ext uri="{BB962C8B-B14F-4D97-AF65-F5344CB8AC3E}">
        <p14:creationId xmlns:p14="http://schemas.microsoft.com/office/powerpoint/2010/main" val="2308605311"/>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p:titleStyle>
    <p:bodyStyle>
      <a:lvl1pPr marL="450000" indent="-448056" algn="l" defTabSz="914400" rtl="0" eaLnBrk="1" latinLnBrk="0" hangingPunct="1">
        <a:lnSpc>
          <a:spcPct val="140000"/>
        </a:lnSpc>
        <a:spcBef>
          <a:spcPts val="1000"/>
        </a:spcBef>
        <a:buFont typeface="Calibri Light" panose="020F0302020204030204" pitchFamily="34" charset="0"/>
        <a:buChar char="→"/>
        <a:defRPr sz="1800" kern="1200">
          <a:solidFill>
            <a:schemeClr val="tx2">
              <a:alpha val="55000"/>
            </a:schemeClr>
          </a:solidFill>
          <a:latin typeface="+mn-lt"/>
          <a:ea typeface="+mn-ea"/>
          <a:cs typeface="+mn-cs"/>
        </a:defRPr>
      </a:lvl1pPr>
      <a:lvl2pPr marL="90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2pPr>
      <a:lvl3pPr marL="135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3pPr>
      <a:lvl4pPr marL="180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4pPr>
      <a:lvl5pPr marL="225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hyperlink" Target="mailto:Grant.Wagner@cobbk12.org" TargetMode="External"/><Relationship Id="rId3" Type="http://schemas.openxmlformats.org/officeDocument/2006/relationships/diagramLayout" Target="../diagrams/layout1.xml"/><Relationship Id="rId7" Type="http://schemas.openxmlformats.org/officeDocument/2006/relationships/hyperlink" Target="mailto:Marianna.Foxwell@cobbk12.org" TargetMode="Externa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Natalie.West@cobbk12.org"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vmaker.tw/archives/27069" TargetMode="External"/><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Karina.alarcon@cobbk12.org"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pulseraproject.org/" TargetMode="External"/><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8B3CD-9828-4280-95EC-5F9D73400FF8}"/>
              </a:ext>
            </a:extLst>
          </p:cNvPr>
          <p:cNvSpPr>
            <a:spLocks noGrp="1"/>
          </p:cNvSpPr>
          <p:nvPr>
            <p:ph type="ctrTitle"/>
          </p:nvPr>
        </p:nvSpPr>
        <p:spPr bwMode="white">
          <a:xfrm>
            <a:off x="6766559" y="363788"/>
            <a:ext cx="5103495" cy="1534161"/>
          </a:xfrm>
        </p:spPr>
        <p:txBody>
          <a:bodyPr/>
          <a:lstStyle/>
          <a:p>
            <a:r>
              <a:rPr lang="en-US" sz="3200" dirty="0">
                <a:solidFill>
                  <a:schemeClr val="tx1"/>
                </a:solidFill>
              </a:rPr>
              <a:t>The Academies of </a:t>
            </a:r>
            <a:br>
              <a:rPr lang="en-US" sz="3200" dirty="0">
                <a:solidFill>
                  <a:schemeClr val="tx1"/>
                </a:solidFill>
              </a:rPr>
            </a:br>
            <a:r>
              <a:rPr lang="en-US" sz="3200" dirty="0">
                <a:solidFill>
                  <a:schemeClr val="tx1"/>
                </a:solidFill>
              </a:rPr>
              <a:t>J.J. Daniell M.S.</a:t>
            </a:r>
            <a:br>
              <a:rPr lang="en-US" sz="3200" dirty="0">
                <a:solidFill>
                  <a:schemeClr val="tx1"/>
                </a:solidFill>
              </a:rPr>
            </a:br>
            <a:r>
              <a:rPr lang="en-US" sz="3200" dirty="0">
                <a:solidFill>
                  <a:schemeClr val="tx1"/>
                </a:solidFill>
              </a:rPr>
              <a:t>Winter Parent Meeting</a:t>
            </a:r>
            <a:br>
              <a:rPr lang="en-US" sz="3200" dirty="0">
                <a:solidFill>
                  <a:schemeClr val="tx1"/>
                </a:solidFill>
              </a:rPr>
            </a:br>
            <a:r>
              <a:rPr lang="en-US" sz="3200" dirty="0">
                <a:solidFill>
                  <a:schemeClr val="tx1"/>
                </a:solidFill>
              </a:rPr>
              <a:t>for Rising 8</a:t>
            </a:r>
            <a:r>
              <a:rPr lang="en-US" sz="3200" baseline="30000" dirty="0">
                <a:solidFill>
                  <a:schemeClr val="tx1"/>
                </a:solidFill>
              </a:rPr>
              <a:t>th</a:t>
            </a:r>
            <a:r>
              <a:rPr lang="en-US" sz="3200" dirty="0">
                <a:solidFill>
                  <a:schemeClr val="tx1"/>
                </a:solidFill>
              </a:rPr>
              <a:t> Grade</a:t>
            </a:r>
            <a:endParaRPr lang="en-US" sz="3200" dirty="0">
              <a:solidFill>
                <a:schemeClr val="accent1"/>
              </a:solidFill>
            </a:endParaRPr>
          </a:p>
        </p:txBody>
      </p:sp>
      <p:sp>
        <p:nvSpPr>
          <p:cNvPr id="3" name="Subtitle 2">
            <a:extLst>
              <a:ext uri="{FF2B5EF4-FFF2-40B4-BE49-F238E27FC236}">
                <a16:creationId xmlns:a16="http://schemas.microsoft.com/office/drawing/2014/main" id="{5A9A3178-CB65-4687-BC8A-DBB6F3C6EF12}"/>
              </a:ext>
            </a:extLst>
          </p:cNvPr>
          <p:cNvSpPr>
            <a:spLocks noGrp="1"/>
          </p:cNvSpPr>
          <p:nvPr>
            <p:ph type="subTitle" idx="1"/>
          </p:nvPr>
        </p:nvSpPr>
        <p:spPr>
          <a:xfrm>
            <a:off x="5657935" y="5441314"/>
            <a:ext cx="7034362" cy="1052898"/>
          </a:xfrm>
        </p:spPr>
        <p:txBody>
          <a:bodyPr>
            <a:normAutofit/>
          </a:bodyPr>
          <a:lstStyle/>
          <a:p>
            <a:pPr>
              <a:lnSpc>
                <a:spcPct val="100000"/>
              </a:lnSpc>
            </a:pPr>
            <a:r>
              <a:rPr lang="en-US" sz="2800" dirty="0">
                <a:solidFill>
                  <a:schemeClr val="tx1"/>
                </a:solidFill>
                <a:cs typeface="Segoe UI"/>
              </a:rPr>
              <a:t>February 13, 2024</a:t>
            </a:r>
            <a:endParaRPr lang="en-US" sz="2800" dirty="0">
              <a:solidFill>
                <a:schemeClr val="tx1"/>
              </a:solidFill>
              <a:cs typeface="Segoe UI" panose="020B0502040204020203" pitchFamily="34" charset="0"/>
            </a:endParaRPr>
          </a:p>
          <a:p>
            <a:pPr>
              <a:lnSpc>
                <a:spcPct val="100000"/>
              </a:lnSpc>
            </a:pPr>
            <a:r>
              <a:rPr lang="en-US" sz="2800" dirty="0">
                <a:solidFill>
                  <a:schemeClr val="tx1"/>
                </a:solidFill>
                <a:cs typeface="Segoe UI"/>
              </a:rPr>
              <a:t>6:30 PM</a:t>
            </a:r>
          </a:p>
        </p:txBody>
      </p:sp>
      <p:sp>
        <p:nvSpPr>
          <p:cNvPr id="4" name="Slide Number Placeholder 3" hidden="1">
            <a:extLst>
              <a:ext uri="{FF2B5EF4-FFF2-40B4-BE49-F238E27FC236}">
                <a16:creationId xmlns:a16="http://schemas.microsoft.com/office/drawing/2014/main" id="{192D9B22-CA63-4CDB-8957-40947F45B732}"/>
              </a:ext>
            </a:extLst>
          </p:cNvPr>
          <p:cNvSpPr>
            <a:spLocks noGrp="1"/>
          </p:cNvSpPr>
          <p:nvPr>
            <p:ph type="sldNum" sz="quarter" idx="12"/>
          </p:nvPr>
        </p:nvSpPr>
        <p:spPr/>
        <p:txBody>
          <a:bodyPr/>
          <a:lstStyle/>
          <a:p>
            <a:fld id="{7AAC19ED-7CFA-4AF2-BE7E-6017F4B12C94}" type="slidenum">
              <a:rPr lang="en-US" smtClean="0"/>
              <a:t>1</a:t>
            </a:fld>
            <a:endParaRPr lang="en-US" dirty="0"/>
          </a:p>
        </p:txBody>
      </p:sp>
      <p:pic>
        <p:nvPicPr>
          <p:cNvPr id="6" name="Picture 5">
            <a:extLst>
              <a:ext uri="{FF2B5EF4-FFF2-40B4-BE49-F238E27FC236}">
                <a16:creationId xmlns:a16="http://schemas.microsoft.com/office/drawing/2014/main" id="{9F68B080-792D-45D3-B53F-0C54BA062E20}"/>
              </a:ext>
            </a:extLst>
          </p:cNvPr>
          <p:cNvPicPr>
            <a:picLocks noChangeAspect="1"/>
          </p:cNvPicPr>
          <p:nvPr/>
        </p:nvPicPr>
        <p:blipFill>
          <a:blip r:embed="rId2"/>
          <a:stretch>
            <a:fillRect/>
          </a:stretch>
        </p:blipFill>
        <p:spPr>
          <a:xfrm>
            <a:off x="7304488" y="2291652"/>
            <a:ext cx="3741255" cy="2930649"/>
          </a:xfrm>
          <a:prstGeom prst="rect">
            <a:avLst/>
          </a:prstGeom>
        </p:spPr>
      </p:pic>
      <p:pic>
        <p:nvPicPr>
          <p:cNvPr id="7" name="Picture 6">
            <a:extLst>
              <a:ext uri="{FF2B5EF4-FFF2-40B4-BE49-F238E27FC236}">
                <a16:creationId xmlns:a16="http://schemas.microsoft.com/office/drawing/2014/main" id="{C9D25B26-C73A-4031-9925-76375BAEC4A2}"/>
              </a:ext>
            </a:extLst>
          </p:cNvPr>
          <p:cNvPicPr>
            <a:picLocks noChangeAspect="1"/>
          </p:cNvPicPr>
          <p:nvPr/>
        </p:nvPicPr>
        <p:blipFill>
          <a:blip r:embed="rId3"/>
          <a:stretch>
            <a:fillRect/>
          </a:stretch>
        </p:blipFill>
        <p:spPr>
          <a:xfrm>
            <a:off x="321946" y="137585"/>
            <a:ext cx="6608244" cy="6608244"/>
          </a:xfrm>
          <a:prstGeom prst="rect">
            <a:avLst/>
          </a:prstGeom>
        </p:spPr>
      </p:pic>
    </p:spTree>
    <p:extLst>
      <p:ext uri="{BB962C8B-B14F-4D97-AF65-F5344CB8AC3E}">
        <p14:creationId xmlns:p14="http://schemas.microsoft.com/office/powerpoint/2010/main" val="2557516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859B8-20D7-4327-B945-9DB34BBA1DF7}"/>
              </a:ext>
            </a:extLst>
          </p:cNvPr>
          <p:cNvSpPr>
            <a:spLocks noGrp="1"/>
          </p:cNvSpPr>
          <p:nvPr>
            <p:ph type="title"/>
          </p:nvPr>
        </p:nvSpPr>
        <p:spPr bwMode="ltGray"/>
        <p:txBody>
          <a:bodyPr>
            <a:normAutofit fontScale="90000"/>
          </a:bodyPr>
          <a:lstStyle/>
          <a:p>
            <a:r>
              <a:rPr lang="en-US" dirty="0">
                <a:solidFill>
                  <a:schemeClr val="accent3"/>
                </a:solidFill>
              </a:rPr>
              <a:t>Capstone Projects for </a:t>
            </a:r>
            <a:br>
              <a:rPr lang="en-US" dirty="0">
                <a:solidFill>
                  <a:schemeClr val="accent3"/>
                </a:solidFill>
              </a:rPr>
            </a:br>
            <a:r>
              <a:rPr lang="en-US" dirty="0">
                <a:solidFill>
                  <a:schemeClr val="accent3"/>
                </a:solidFill>
              </a:rPr>
              <a:t>Leadership &amp; Law Academy Class</a:t>
            </a:r>
          </a:p>
        </p:txBody>
      </p:sp>
      <p:sp>
        <p:nvSpPr>
          <p:cNvPr id="12" name="Slide Number Placeholder 11">
            <a:extLst>
              <a:ext uri="{FF2B5EF4-FFF2-40B4-BE49-F238E27FC236}">
                <a16:creationId xmlns:a16="http://schemas.microsoft.com/office/drawing/2014/main" id="{1DAC7997-6C29-4070-B4EB-6A172CDBCBDE}"/>
              </a:ext>
            </a:extLst>
          </p:cNvPr>
          <p:cNvSpPr>
            <a:spLocks noGrp="1"/>
          </p:cNvSpPr>
          <p:nvPr>
            <p:ph type="sldNum" sz="quarter" idx="12"/>
          </p:nvPr>
        </p:nvSpPr>
        <p:spPr/>
        <p:txBody>
          <a:bodyPr/>
          <a:lstStyle/>
          <a:p>
            <a:fld id="{7AAC19ED-7CFA-4AF2-BE7E-6017F4B12C94}" type="slidenum">
              <a:rPr lang="en-US" smtClean="0"/>
              <a:pPr/>
              <a:t>10</a:t>
            </a:fld>
            <a:endParaRPr lang="en-US" dirty="0"/>
          </a:p>
        </p:txBody>
      </p:sp>
      <p:sp>
        <p:nvSpPr>
          <p:cNvPr id="16" name="Content Placeholder 15">
            <a:extLst>
              <a:ext uri="{FF2B5EF4-FFF2-40B4-BE49-F238E27FC236}">
                <a16:creationId xmlns:a16="http://schemas.microsoft.com/office/drawing/2014/main" id="{36D12A07-5088-4865-8B24-BC8330AA4890}"/>
              </a:ext>
            </a:extLst>
          </p:cNvPr>
          <p:cNvSpPr>
            <a:spLocks noGrp="1"/>
          </p:cNvSpPr>
          <p:nvPr>
            <p:ph sz="quarter" idx="13"/>
          </p:nvPr>
        </p:nvSpPr>
        <p:spPr>
          <a:xfrm>
            <a:off x="194149" y="1618087"/>
            <a:ext cx="4077062" cy="4409734"/>
          </a:xfrm>
        </p:spPr>
        <p:txBody>
          <a:bodyPr vert="horz" lIns="91440" tIns="45720" rIns="91440" bIns="45720" rtlCol="0" anchor="t">
            <a:noAutofit/>
          </a:bodyPr>
          <a:lstStyle/>
          <a:p>
            <a:pPr marL="0" lvl="0" indent="0" algn="ctr">
              <a:buNone/>
            </a:pPr>
            <a:r>
              <a:rPr lang="en-US" sz="2400" b="1" u="sng" dirty="0"/>
              <a:t>1</a:t>
            </a:r>
            <a:r>
              <a:rPr lang="en-US" sz="2400" b="1" u="sng" baseline="30000" dirty="0"/>
              <a:t>st</a:t>
            </a:r>
            <a:r>
              <a:rPr lang="en-US" sz="2400" b="1" u="sng" dirty="0"/>
              <a:t> Semester Capstone</a:t>
            </a:r>
          </a:p>
          <a:p>
            <a:pPr marL="0" indent="0" algn="ctr">
              <a:lnSpc>
                <a:spcPct val="100000"/>
              </a:lnSpc>
              <a:spcBef>
                <a:spcPts val="0"/>
              </a:spcBef>
              <a:buNone/>
            </a:pPr>
            <a:r>
              <a:rPr lang="en-US" b="1" dirty="0"/>
              <a:t>Project Soapbox Speech </a:t>
            </a:r>
          </a:p>
          <a:p>
            <a:pPr marL="0" indent="0" algn="ctr">
              <a:lnSpc>
                <a:spcPct val="100000"/>
              </a:lnSpc>
              <a:spcBef>
                <a:spcPts val="0"/>
              </a:spcBef>
              <a:buNone/>
              <a:tabLst>
                <a:tab pos="4419600" algn="l"/>
              </a:tabLst>
            </a:pPr>
            <a:r>
              <a:rPr lang="en-US" b="1" dirty="0">
                <a:latin typeface="Franklin Gothic Medium"/>
                <a:ea typeface="Calibri"/>
                <a:cs typeface="Times New Roman"/>
              </a:rPr>
              <a:t>Or</a:t>
            </a:r>
            <a:endParaRPr lang="en-US" b="1" dirty="0">
              <a:latin typeface="Franklin Gothic Medium"/>
              <a:ea typeface="Calibri" panose="020F0502020204030204" pitchFamily="34" charset="0"/>
              <a:cs typeface="Times New Roman" panose="02020603050405020304" pitchFamily="18" charset="0"/>
            </a:endParaRPr>
          </a:p>
          <a:p>
            <a:pPr marL="0" indent="0" algn="ctr">
              <a:lnSpc>
                <a:spcPct val="100000"/>
              </a:lnSpc>
              <a:spcBef>
                <a:spcPts val="0"/>
              </a:spcBef>
              <a:buNone/>
              <a:tabLst>
                <a:tab pos="4419600" algn="l"/>
              </a:tabLst>
            </a:pPr>
            <a:r>
              <a:rPr lang="en-US" b="1" dirty="0">
                <a:latin typeface="Franklin Gothic Medium"/>
                <a:ea typeface="Calibri"/>
                <a:cs typeface="Times New Roman"/>
              </a:rPr>
              <a:t>Social Studies Fair Project</a:t>
            </a:r>
            <a:endParaRPr lang="en-US" b="1" dirty="0">
              <a:latin typeface="Franklin Gothic Medium"/>
              <a:ea typeface="Calibri" panose="020F0502020204030204" pitchFamily="34" charset="0"/>
              <a:cs typeface="Times New Roman" panose="02020603050405020304" pitchFamily="18" charset="0"/>
            </a:endParaRPr>
          </a:p>
          <a:p>
            <a:pPr marL="461645" lvl="1" indent="-342900">
              <a:lnSpc>
                <a:spcPct val="107000"/>
              </a:lnSpc>
              <a:spcBef>
                <a:spcPts val="0"/>
              </a:spcBef>
              <a:spcAft>
                <a:spcPts val="800"/>
              </a:spcAft>
              <a:buFont typeface="Arial" panose="020B0604020202020204" pitchFamily="34" charset="0"/>
              <a:buChar char="•"/>
              <a:tabLst>
                <a:tab pos="4419600" algn="l"/>
              </a:tabLst>
            </a:pPr>
            <a:r>
              <a:rPr lang="en-US" sz="2000" dirty="0">
                <a:effectLst/>
                <a:latin typeface="Times New Roman"/>
                <a:ea typeface="Calibri"/>
                <a:cs typeface="Times New Roman"/>
              </a:rPr>
              <a:t>Speech to answer the question, “What is the most important issue facing your community?</a:t>
            </a:r>
          </a:p>
          <a:p>
            <a:pPr marL="461645" lvl="1" indent="-342900">
              <a:lnSpc>
                <a:spcPct val="107000"/>
              </a:lnSpc>
              <a:spcBef>
                <a:spcPts val="0"/>
              </a:spcBef>
              <a:spcAft>
                <a:spcPts val="800"/>
              </a:spcAft>
              <a:buFont typeface="Arial" panose="020B0604020202020204" pitchFamily="34" charset="0"/>
              <a:buChar char="•"/>
              <a:tabLst>
                <a:tab pos="4419600" algn="l"/>
              </a:tabLst>
            </a:pPr>
            <a:r>
              <a:rPr lang="en-US" sz="2000" dirty="0">
                <a:effectLst/>
                <a:latin typeface="Times New Roman"/>
                <a:ea typeface="Calibri"/>
                <a:cs typeface="Times New Roman"/>
              </a:rPr>
              <a:t>Students will learn how to develop and deliver this speech and then present their speeches to judges</a:t>
            </a:r>
            <a:r>
              <a:rPr lang="en-US" sz="2400" dirty="0">
                <a:latin typeface="Times New Roman"/>
                <a:ea typeface="Calibri"/>
                <a:cs typeface="Times New Roman"/>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ctr">
              <a:lnSpc>
                <a:spcPct val="100000"/>
              </a:lnSpc>
              <a:spcBef>
                <a:spcPts val="0"/>
              </a:spcBef>
              <a:buNone/>
            </a:pPr>
            <a:endParaRPr lang="en-US" sz="2400" b="1" dirty="0"/>
          </a:p>
          <a:p>
            <a:pPr marL="0" indent="0" algn="ctr">
              <a:lnSpc>
                <a:spcPct val="100000"/>
              </a:lnSpc>
              <a:spcBef>
                <a:spcPts val="0"/>
              </a:spcBef>
              <a:buNone/>
            </a:pPr>
            <a:endParaRPr lang="en-US" sz="2400" b="1" dirty="0"/>
          </a:p>
        </p:txBody>
      </p:sp>
      <p:sp>
        <p:nvSpPr>
          <p:cNvPr id="14" name="TextBox 13">
            <a:extLst>
              <a:ext uri="{FF2B5EF4-FFF2-40B4-BE49-F238E27FC236}">
                <a16:creationId xmlns:a16="http://schemas.microsoft.com/office/drawing/2014/main" id="{852C7731-1E75-43F3-8D11-53B4FE111518}"/>
              </a:ext>
            </a:extLst>
          </p:cNvPr>
          <p:cNvSpPr txBox="1"/>
          <p:nvPr/>
        </p:nvSpPr>
        <p:spPr>
          <a:xfrm>
            <a:off x="8590547" y="1618087"/>
            <a:ext cx="3193464" cy="4985980"/>
          </a:xfrm>
          <a:prstGeom prst="rect">
            <a:avLst/>
          </a:prstGeom>
          <a:noFill/>
        </p:spPr>
        <p:txBody>
          <a:bodyPr wrap="square" rtlCol="0">
            <a:spAutoFit/>
          </a:bodyPr>
          <a:lstStyle/>
          <a:p>
            <a:pPr lvl="0" algn="ctr"/>
            <a:r>
              <a:rPr lang="en-US" sz="2400" b="1" u="sng" dirty="0"/>
              <a:t>Areas of Focus</a:t>
            </a:r>
          </a:p>
          <a:p>
            <a:pPr marL="742950" lvl="1" indent="-285750">
              <a:lnSpc>
                <a:spcPct val="200000"/>
              </a:lnSpc>
              <a:buFont typeface="Arial" panose="020B0604020202020204" pitchFamily="34" charset="0"/>
              <a:buChar char="•"/>
            </a:pPr>
            <a:r>
              <a:rPr lang="en-US" sz="2400" dirty="0">
                <a:latin typeface="Franklin Gothic Book" panose="020B0503020102020204" pitchFamily="34" charset="0"/>
              </a:rPr>
              <a:t>Leadership</a:t>
            </a:r>
          </a:p>
          <a:p>
            <a:pPr marL="742950" lvl="1" indent="-285750">
              <a:lnSpc>
                <a:spcPct val="200000"/>
              </a:lnSpc>
              <a:buFont typeface="Arial" panose="020B0604020202020204" pitchFamily="34" charset="0"/>
              <a:buChar char="•"/>
            </a:pPr>
            <a:r>
              <a:rPr lang="en-US" sz="2400" dirty="0">
                <a:latin typeface="Franklin Gothic Book" panose="020B0503020102020204" pitchFamily="34" charset="0"/>
              </a:rPr>
              <a:t>Public Speaking</a:t>
            </a:r>
          </a:p>
          <a:p>
            <a:pPr marL="742950" lvl="1" indent="-285750">
              <a:lnSpc>
                <a:spcPct val="200000"/>
              </a:lnSpc>
              <a:buFont typeface="Arial" panose="020B0604020202020204" pitchFamily="34" charset="0"/>
              <a:buChar char="•"/>
            </a:pPr>
            <a:r>
              <a:rPr lang="en-US" sz="2400" dirty="0">
                <a:latin typeface="Franklin Gothic Book" panose="020B0503020102020204" pitchFamily="34" charset="0"/>
              </a:rPr>
              <a:t>Action Civics</a:t>
            </a:r>
          </a:p>
          <a:p>
            <a:pPr marL="742950" lvl="1" indent="-285750">
              <a:lnSpc>
                <a:spcPct val="200000"/>
              </a:lnSpc>
              <a:buFont typeface="Arial" panose="020B0604020202020204" pitchFamily="34" charset="0"/>
              <a:buChar char="•"/>
            </a:pPr>
            <a:r>
              <a:rPr lang="en-US" sz="2400" dirty="0">
                <a:latin typeface="Franklin Gothic Book" panose="020B0503020102020204" pitchFamily="34" charset="0"/>
              </a:rPr>
              <a:t>Law</a:t>
            </a:r>
          </a:p>
          <a:p>
            <a:pPr marL="742950" lvl="1" indent="-285750">
              <a:lnSpc>
                <a:spcPct val="200000"/>
              </a:lnSpc>
              <a:buFont typeface="Arial" panose="020B0604020202020204" pitchFamily="34" charset="0"/>
              <a:buChar char="•"/>
            </a:pPr>
            <a:r>
              <a:rPr lang="en-US" sz="2400" dirty="0">
                <a:latin typeface="Franklin Gothic Book" panose="020B0503020102020204" pitchFamily="34" charset="0"/>
              </a:rPr>
              <a:t>Constitution</a:t>
            </a:r>
          </a:p>
          <a:p>
            <a:pPr marL="742950" lvl="1" indent="-285750">
              <a:lnSpc>
                <a:spcPct val="200000"/>
              </a:lnSpc>
              <a:buFont typeface="Arial" panose="020B0604020202020204" pitchFamily="34" charset="0"/>
              <a:buChar char="•"/>
            </a:pPr>
            <a:endParaRPr lang="en-US" dirty="0"/>
          </a:p>
          <a:p>
            <a:pPr lvl="0"/>
            <a:endParaRPr lang="en-US" dirty="0"/>
          </a:p>
        </p:txBody>
      </p:sp>
      <p:sp>
        <p:nvSpPr>
          <p:cNvPr id="15" name="Content Placeholder 15">
            <a:extLst>
              <a:ext uri="{FF2B5EF4-FFF2-40B4-BE49-F238E27FC236}">
                <a16:creationId xmlns:a16="http://schemas.microsoft.com/office/drawing/2014/main" id="{14170276-47F1-4DEA-BF5F-83D83955854A}"/>
              </a:ext>
            </a:extLst>
          </p:cNvPr>
          <p:cNvSpPr>
            <a:spLocks noGrp="1"/>
          </p:cNvSpPr>
          <p:nvPr>
            <p:ph sz="quarter" idx="14"/>
          </p:nvPr>
        </p:nvSpPr>
        <p:spPr>
          <a:xfrm>
            <a:off x="3898790" y="1618086"/>
            <a:ext cx="5041231" cy="5075518"/>
          </a:xfrm>
        </p:spPr>
        <p:txBody>
          <a:bodyPr>
            <a:noAutofit/>
          </a:bodyPr>
          <a:lstStyle/>
          <a:p>
            <a:pPr marL="0" lvl="0" indent="0" algn="ctr">
              <a:buNone/>
            </a:pPr>
            <a:r>
              <a:rPr lang="en-US" sz="2400" b="1" u="sng" dirty="0"/>
              <a:t>2</a:t>
            </a:r>
            <a:r>
              <a:rPr lang="en-US" sz="2400" b="1" u="sng" baseline="30000" dirty="0"/>
              <a:t>nd</a:t>
            </a:r>
            <a:r>
              <a:rPr lang="en-US" sz="2400" b="1" u="sng" dirty="0"/>
              <a:t> Semester Capstone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Culminating Leadership Project</a:t>
            </a:r>
          </a:p>
          <a:p>
            <a:pPr marL="402336" lvl="1" indent="0">
              <a:lnSpc>
                <a:spcPct val="100000"/>
              </a:lnSpc>
              <a:spcBef>
                <a:spcPts val="0"/>
              </a:spcBef>
              <a:buNone/>
              <a:tabLst>
                <a:tab pos="4419600" algn="l"/>
              </a:tabLst>
              <a:defRPr/>
            </a:pPr>
            <a:r>
              <a:rPr lang="en-US" sz="2000" dirty="0">
                <a:latin typeface="Times New Roman" panose="02020603050405020304" pitchFamily="18" charset="0"/>
                <a:ea typeface="Calibri" panose="020F0502020204030204" pitchFamily="34" charset="0"/>
                <a:cs typeface="Times New Roman" panose="02020603050405020304" pitchFamily="18" charset="0"/>
              </a:rPr>
              <a:t>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tudents will develop their own criterion for what constitutes “great leadership.” </a:t>
            </a:r>
            <a:r>
              <a:rPr lang="en-US" sz="2000" dirty="0">
                <a:latin typeface="Times New Roman" panose="02020603050405020304" pitchFamily="18" charset="0"/>
                <a:ea typeface="Calibri" panose="020F0502020204030204" pitchFamily="34" charset="0"/>
                <a:cs typeface="Times New Roman" panose="02020603050405020304" pitchFamily="18" charset="0"/>
              </a:rPr>
              <a:t>and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defend their ideas in one of the following ways.</a:t>
            </a:r>
            <a:endParaRPr kumimoji="0" lang="en-US" sz="24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1202436" lvl="2" indent="-342900">
              <a:lnSpc>
                <a:spcPct val="150000"/>
              </a:lnSpc>
              <a:spcBef>
                <a:spcPts val="0"/>
              </a:spcBef>
              <a:buFont typeface="Symbol" panose="05050102010706020507" pitchFamily="18" charset="2"/>
              <a:buChar char=""/>
              <a:tabLst>
                <a:tab pos="4419600" algn="l"/>
              </a:tabLst>
              <a:defRPr/>
            </a:pPr>
            <a:r>
              <a:rPr kumimoji="0" lang="en-US" sz="2400" i="0" u="none" strike="noStrike" kern="1200" cap="none" spc="0" normalizeH="0" baseline="0" noProof="0" dirty="0">
                <a:ln>
                  <a:noFill/>
                </a:ln>
                <a:solidFill>
                  <a:prstClr val="black">
                    <a:lumMod val="85000"/>
                    <a:lumOff val="15000"/>
                  </a:prstClr>
                </a:solidFill>
                <a:effectLst/>
                <a:uLnTx/>
                <a:uFillTx/>
                <a:latin typeface="Franklin Gothic Book" panose="020B0503020102020204" pitchFamily="34" charset="0"/>
                <a:ea typeface="Calibri" panose="020F0502020204030204" pitchFamily="34" charset="0"/>
                <a:cs typeface="Times New Roman" panose="02020603050405020304" pitchFamily="18" charset="0"/>
              </a:rPr>
              <a:t>Formal Essay</a:t>
            </a:r>
          </a:p>
          <a:p>
            <a:pPr marL="1202436" lvl="2" indent="-342900">
              <a:lnSpc>
                <a:spcPct val="150000"/>
              </a:lnSpc>
              <a:spcBef>
                <a:spcPts val="0"/>
              </a:spcBef>
              <a:buFont typeface="Symbol" panose="05050102010706020507" pitchFamily="18" charset="2"/>
              <a:buChar char=""/>
              <a:tabLst>
                <a:tab pos="4419600" algn="l"/>
              </a:tabLst>
              <a:defRPr/>
            </a:pPr>
            <a:r>
              <a:rPr kumimoji="0" lang="en-US" sz="2400" i="0" u="none" strike="noStrike" kern="1200" cap="none" spc="0" normalizeH="0" baseline="0" noProof="0" dirty="0">
                <a:ln>
                  <a:noFill/>
                </a:ln>
                <a:solidFill>
                  <a:prstClr val="black">
                    <a:lumMod val="85000"/>
                    <a:lumOff val="15000"/>
                  </a:prstClr>
                </a:solidFill>
                <a:effectLst/>
                <a:uLnTx/>
                <a:uFillTx/>
                <a:latin typeface="Franklin Gothic Book" panose="020B0503020102020204" pitchFamily="34" charset="0"/>
                <a:ea typeface="Calibri" panose="020F0502020204030204" pitchFamily="34" charset="0"/>
                <a:cs typeface="Times New Roman" panose="02020603050405020304" pitchFamily="18" charset="0"/>
              </a:rPr>
              <a:t>Edited Video</a:t>
            </a:r>
          </a:p>
          <a:p>
            <a:pPr marL="1202436" lvl="2" indent="-342900">
              <a:lnSpc>
                <a:spcPct val="150000"/>
              </a:lnSpc>
              <a:spcBef>
                <a:spcPts val="0"/>
              </a:spcBef>
              <a:buFont typeface="Symbol" panose="05050102010706020507" pitchFamily="18" charset="2"/>
              <a:buChar char=""/>
              <a:tabLst>
                <a:tab pos="4419600" algn="l"/>
              </a:tabLst>
              <a:defRPr/>
            </a:pPr>
            <a:r>
              <a:rPr kumimoji="0" lang="en-US" sz="2400" i="0" u="none" strike="noStrike" kern="1200" cap="none" spc="0" normalizeH="0" baseline="0" noProof="0" dirty="0">
                <a:ln>
                  <a:noFill/>
                </a:ln>
                <a:solidFill>
                  <a:prstClr val="black">
                    <a:lumMod val="85000"/>
                    <a:lumOff val="15000"/>
                  </a:prstClr>
                </a:solidFill>
                <a:effectLst/>
                <a:uLnTx/>
                <a:uFillTx/>
                <a:latin typeface="Franklin Gothic Book" panose="020B0503020102020204" pitchFamily="34" charset="0"/>
                <a:ea typeface="Calibri" panose="020F0502020204030204" pitchFamily="34" charset="0"/>
                <a:cs typeface="Times New Roman" panose="02020603050405020304" pitchFamily="18" charset="0"/>
              </a:rPr>
              <a:t>Speech</a:t>
            </a:r>
          </a:p>
          <a:p>
            <a:pPr marL="1202436" lvl="2" indent="-342900">
              <a:lnSpc>
                <a:spcPct val="150000"/>
              </a:lnSpc>
              <a:spcBef>
                <a:spcPts val="0"/>
              </a:spcBef>
              <a:spcAft>
                <a:spcPts val="800"/>
              </a:spcAft>
              <a:buFont typeface="Symbol" panose="05050102010706020507" pitchFamily="18" charset="2"/>
              <a:buChar char=""/>
              <a:tabLst>
                <a:tab pos="4419600" algn="l"/>
              </a:tabLst>
              <a:defRPr/>
            </a:pPr>
            <a:r>
              <a:rPr kumimoji="0" lang="en-US" sz="2400" i="0" u="none" strike="noStrike" kern="1200" cap="none" spc="0" normalizeH="0" baseline="0" noProof="0" dirty="0">
                <a:ln>
                  <a:noFill/>
                </a:ln>
                <a:solidFill>
                  <a:prstClr val="black">
                    <a:lumMod val="85000"/>
                    <a:lumOff val="15000"/>
                  </a:prstClr>
                </a:solidFill>
                <a:effectLst/>
                <a:uLnTx/>
                <a:uFillTx/>
                <a:latin typeface="Franklin Gothic Book" panose="020B0503020102020204" pitchFamily="34" charset="0"/>
                <a:ea typeface="Calibri" panose="020F0502020204030204" pitchFamily="34" charset="0"/>
                <a:cs typeface="Times New Roman" panose="02020603050405020304" pitchFamily="18" charset="0"/>
              </a:rPr>
              <a:t>Other Multi-media Product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52798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C41A8-69E9-4304-94D1-DD6D9579B02B}"/>
              </a:ext>
            </a:extLst>
          </p:cNvPr>
          <p:cNvSpPr>
            <a:spLocks noGrp="1"/>
          </p:cNvSpPr>
          <p:nvPr>
            <p:ph type="title"/>
          </p:nvPr>
        </p:nvSpPr>
        <p:spPr>
          <a:xfrm>
            <a:off x="762001" y="268530"/>
            <a:ext cx="10667998" cy="1002422"/>
          </a:xfrm>
        </p:spPr>
        <p:txBody>
          <a:bodyPr/>
          <a:lstStyle/>
          <a:p>
            <a:r>
              <a:rPr kumimoji="0" lang="en-US" sz="5400" b="1" i="0" u="none" strike="noStrike" kern="1200" cap="none" spc="0" normalizeH="0" baseline="0" noProof="0" dirty="0">
                <a:ln>
                  <a:noFill/>
                </a:ln>
                <a:solidFill>
                  <a:schemeClr val="accent3"/>
                </a:solidFill>
                <a:effectLst>
                  <a:outerShdw blurRad="38100" dist="38100" dir="2700000" algn="tl">
                    <a:srgbClr val="000000">
                      <a:alpha val="43137"/>
                    </a:srgbClr>
                  </a:outerShdw>
                </a:effectLst>
                <a:uLnTx/>
                <a:uFillTx/>
                <a:latin typeface="Century Gothic" panose="020B0502020202020204"/>
                <a:ea typeface="+mj-ea"/>
                <a:cs typeface="+mj-cs"/>
              </a:rPr>
              <a:t>Activities / Lesson Topics</a:t>
            </a:r>
            <a:endParaRPr lang="en-US" b="1" dirty="0">
              <a:solidFill>
                <a:schemeClr val="accent3"/>
              </a:solidFill>
            </a:endParaRPr>
          </a:p>
        </p:txBody>
      </p:sp>
      <p:sp>
        <p:nvSpPr>
          <p:cNvPr id="4" name="Slide Number Placeholder 3">
            <a:extLst>
              <a:ext uri="{FF2B5EF4-FFF2-40B4-BE49-F238E27FC236}">
                <a16:creationId xmlns:a16="http://schemas.microsoft.com/office/drawing/2014/main" id="{FB1983C8-3725-483F-BE02-1BC29B80EB57}"/>
              </a:ext>
            </a:extLst>
          </p:cNvPr>
          <p:cNvSpPr>
            <a:spLocks noGrp="1"/>
          </p:cNvSpPr>
          <p:nvPr>
            <p:ph type="sldNum" sz="quarter" idx="12"/>
          </p:nvPr>
        </p:nvSpPr>
        <p:spPr/>
        <p:txBody>
          <a:bodyPr/>
          <a:lstStyle/>
          <a:p>
            <a:fld id="{7AAC19ED-7CFA-4AF2-BE7E-6017F4B12C94}" type="slidenum">
              <a:rPr lang="en-US" noProof="0" smtClean="0"/>
              <a:pPr/>
              <a:t>11</a:t>
            </a:fld>
            <a:endParaRPr lang="en-US" noProof="0" dirty="0"/>
          </a:p>
        </p:txBody>
      </p:sp>
      <p:graphicFrame>
        <p:nvGraphicFramePr>
          <p:cNvPr id="7" name="Content Placeholder 2">
            <a:extLst>
              <a:ext uri="{FF2B5EF4-FFF2-40B4-BE49-F238E27FC236}">
                <a16:creationId xmlns:a16="http://schemas.microsoft.com/office/drawing/2014/main" id="{22A31187-13A4-4979-9FDC-7A1478DDED8A}"/>
              </a:ext>
            </a:extLst>
          </p:cNvPr>
          <p:cNvGraphicFramePr>
            <a:graphicFrameLocks/>
          </p:cNvGraphicFramePr>
          <p:nvPr>
            <p:extLst>
              <p:ext uri="{D42A27DB-BD31-4B8C-83A1-F6EECF244321}">
                <p14:modId xmlns:p14="http://schemas.microsoft.com/office/powerpoint/2010/main" val="2270163432"/>
              </p:ext>
            </p:extLst>
          </p:nvPr>
        </p:nvGraphicFramePr>
        <p:xfrm>
          <a:off x="96252" y="1540042"/>
          <a:ext cx="11971421" cy="4620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489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22473-0ACC-46A3-8698-C0C0936BBD60}"/>
              </a:ext>
            </a:extLst>
          </p:cNvPr>
          <p:cNvSpPr/>
          <p:nvPr/>
        </p:nvSpPr>
        <p:spPr>
          <a:xfrm>
            <a:off x="404564" y="424934"/>
            <a:ext cx="1495922" cy="369332"/>
          </a:xfrm>
          <a:prstGeom prst="rect">
            <a:avLst/>
          </a:prstGeom>
        </p:spPr>
        <p:txBody>
          <a:bodyPr wrap="none">
            <a:spAutoFit/>
          </a:bodyPr>
          <a:lstStyle/>
          <a:p>
            <a:r>
              <a:rPr lang="en-US" dirty="0">
                <a:solidFill>
                  <a:schemeClr val="bg1"/>
                </a:solidFill>
              </a:rPr>
              <a:t>M.S. Syllabus</a:t>
            </a:r>
            <a:endParaRPr lang="en-US" dirty="0"/>
          </a:p>
        </p:txBody>
      </p:sp>
      <p:sp>
        <p:nvSpPr>
          <p:cNvPr id="5" name="Content Placeholder 4">
            <a:extLst>
              <a:ext uri="{FF2B5EF4-FFF2-40B4-BE49-F238E27FC236}">
                <a16:creationId xmlns:a16="http://schemas.microsoft.com/office/drawing/2014/main" id="{27A485A0-9C9F-4395-9DEB-E8952BD35306}"/>
              </a:ext>
            </a:extLst>
          </p:cNvPr>
          <p:cNvSpPr>
            <a:spLocks noGrp="1"/>
          </p:cNvSpPr>
          <p:nvPr>
            <p:ph sz="quarter" idx="13"/>
          </p:nvPr>
        </p:nvSpPr>
        <p:spPr>
          <a:xfrm>
            <a:off x="412171" y="276726"/>
            <a:ext cx="6469892" cy="5871411"/>
          </a:xfrm>
        </p:spPr>
        <p:txBody>
          <a:bodyPr vert="horz" lIns="91440" tIns="45720" rIns="91440" bIns="45720" rtlCol="0" anchor="t">
            <a:normAutofit/>
          </a:bodyPr>
          <a:lstStyle/>
          <a:p>
            <a:pPr marL="0" indent="0" algn="ctr">
              <a:buNone/>
            </a:pPr>
            <a:r>
              <a:rPr lang="en-US" sz="2600" b="1" dirty="0"/>
              <a:t>Leadership &amp; Law Academy Class</a:t>
            </a:r>
          </a:p>
          <a:p>
            <a:pPr marL="0" indent="0">
              <a:buNone/>
            </a:pPr>
            <a:endParaRPr lang="en-US" sz="2400" dirty="0"/>
          </a:p>
          <a:p>
            <a:pPr marL="0" indent="0">
              <a:buNone/>
            </a:pPr>
            <a:r>
              <a:rPr lang="en-US" sz="2400" b="1" dirty="0"/>
              <a:t>Volunteering: </a:t>
            </a:r>
          </a:p>
          <a:p>
            <a:pPr marL="401955" lvl="1" indent="0">
              <a:buNone/>
            </a:pPr>
            <a:r>
              <a:rPr lang="en-US" sz="2400" dirty="0"/>
              <a:t>•	20 hours per school year</a:t>
            </a:r>
          </a:p>
          <a:p>
            <a:pPr marL="0" indent="0">
              <a:buNone/>
            </a:pPr>
            <a:endParaRPr lang="en-US" sz="2400" b="1" dirty="0"/>
          </a:p>
          <a:p>
            <a:pPr marL="0" indent="0">
              <a:buNone/>
            </a:pPr>
            <a:r>
              <a:rPr lang="en-US" sz="2400" b="1" dirty="0"/>
              <a:t>Previous Field Trips &amp; Activities:</a:t>
            </a:r>
          </a:p>
          <a:p>
            <a:pPr marL="401955" lvl="1" indent="0">
              <a:buNone/>
            </a:pPr>
            <a:r>
              <a:rPr lang="en-US" sz="2400" dirty="0"/>
              <a:t>•	Civil Rights Museum</a:t>
            </a:r>
          </a:p>
          <a:p>
            <a:pPr marL="401955" lvl="1" indent="0">
              <a:buNone/>
            </a:pPr>
            <a:r>
              <a:rPr lang="en-US" sz="2400" dirty="0"/>
              <a:t>•	Georgia State House</a:t>
            </a:r>
          </a:p>
          <a:p>
            <a:pPr marL="401955" lvl="1" indent="0">
              <a:buNone/>
            </a:pPr>
            <a:r>
              <a:rPr lang="en-US" sz="2400" dirty="0"/>
              <a:t>•	Spooky STEM Night Volunteers</a:t>
            </a:r>
          </a:p>
          <a:p>
            <a:pPr marL="0" indent="0">
              <a:buNone/>
            </a:pPr>
            <a:endParaRPr lang="en-US" b="1" dirty="0"/>
          </a:p>
        </p:txBody>
      </p:sp>
      <p:pic>
        <p:nvPicPr>
          <p:cNvPr id="2" name="Picture 1">
            <a:extLst>
              <a:ext uri="{FF2B5EF4-FFF2-40B4-BE49-F238E27FC236}">
                <a16:creationId xmlns:a16="http://schemas.microsoft.com/office/drawing/2014/main" id="{C6776447-2937-4231-8BDB-BC3FFBFC35FC}"/>
              </a:ext>
            </a:extLst>
          </p:cNvPr>
          <p:cNvPicPr>
            <a:picLocks noChangeAspect="1"/>
          </p:cNvPicPr>
          <p:nvPr/>
        </p:nvPicPr>
        <p:blipFill>
          <a:blip r:embed="rId2"/>
          <a:stretch>
            <a:fillRect/>
          </a:stretch>
        </p:blipFill>
        <p:spPr>
          <a:xfrm>
            <a:off x="7780262" y="1600041"/>
            <a:ext cx="3657917" cy="3657917"/>
          </a:xfrm>
          <a:prstGeom prst="rect">
            <a:avLst/>
          </a:prstGeom>
        </p:spPr>
      </p:pic>
    </p:spTree>
    <p:extLst>
      <p:ext uri="{BB962C8B-B14F-4D97-AF65-F5344CB8AC3E}">
        <p14:creationId xmlns:p14="http://schemas.microsoft.com/office/powerpoint/2010/main" val="3511078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6F6AE-242A-4B54-B9AA-93BEB71C2324}"/>
              </a:ext>
            </a:extLst>
          </p:cNvPr>
          <p:cNvSpPr>
            <a:spLocks noGrp="1"/>
          </p:cNvSpPr>
          <p:nvPr>
            <p:ph type="title"/>
          </p:nvPr>
        </p:nvSpPr>
        <p:spPr/>
        <p:txBody>
          <a:bodyPr>
            <a:normAutofit/>
          </a:bodyPr>
          <a:lstStyle/>
          <a:p>
            <a:r>
              <a:rPr lang="en-US" sz="6600" b="1" i="0" dirty="0">
                <a:latin typeface="Azo Sans Black" panose="020B0A03030303020204" pitchFamily="34" charset="0"/>
                <a:cs typeface="AngsanaUPC" panose="020B0502040204020203" pitchFamily="18" charset="-34"/>
              </a:rPr>
              <a:t>Important Dates to Remember</a:t>
            </a:r>
          </a:p>
        </p:txBody>
      </p:sp>
      <p:sp>
        <p:nvSpPr>
          <p:cNvPr id="3" name="Content Placeholder 2">
            <a:extLst>
              <a:ext uri="{FF2B5EF4-FFF2-40B4-BE49-F238E27FC236}">
                <a16:creationId xmlns:a16="http://schemas.microsoft.com/office/drawing/2014/main" id="{F1A00CBA-F809-4350-A2E6-B0A342DF372F}"/>
              </a:ext>
            </a:extLst>
          </p:cNvPr>
          <p:cNvSpPr>
            <a:spLocks noGrp="1"/>
          </p:cNvSpPr>
          <p:nvPr>
            <p:ph idx="1"/>
          </p:nvPr>
        </p:nvSpPr>
        <p:spPr/>
        <p:txBody>
          <a:bodyPr>
            <a:normAutofit/>
          </a:bodyPr>
          <a:lstStyle/>
          <a:p>
            <a:r>
              <a:rPr lang="en-US" sz="2800" b="1" dirty="0">
                <a:solidFill>
                  <a:srgbClr val="FFFFFF"/>
                </a:solidFill>
              </a:rPr>
              <a:t>Friday, 02/16/24, Applications Will Go Live On the Website</a:t>
            </a:r>
          </a:p>
          <a:p>
            <a:pPr marL="451944" lvl="1" indent="0">
              <a:buNone/>
            </a:pPr>
            <a:r>
              <a:rPr lang="en-US" sz="2800" b="1" dirty="0">
                <a:solidFill>
                  <a:srgbClr val="FFFFFF"/>
                </a:solidFill>
              </a:rPr>
              <a:t>https://www.cobbk12.org/daniell/page/4324/j-j-daniell-advanced-learning-academies</a:t>
            </a:r>
          </a:p>
        </p:txBody>
      </p:sp>
      <p:pic>
        <p:nvPicPr>
          <p:cNvPr id="5" name="Picture 4" descr="Qr code&#10;&#10;Description automatically generated">
            <a:extLst>
              <a:ext uri="{FF2B5EF4-FFF2-40B4-BE49-F238E27FC236}">
                <a16:creationId xmlns:a16="http://schemas.microsoft.com/office/drawing/2014/main" id="{9A2BB247-708D-4348-B85B-362283E9386D}"/>
              </a:ext>
            </a:extLst>
          </p:cNvPr>
          <p:cNvPicPr>
            <a:picLocks noChangeAspect="1"/>
          </p:cNvPicPr>
          <p:nvPr/>
        </p:nvPicPr>
        <p:blipFill>
          <a:blip r:embed="rId2"/>
          <a:stretch>
            <a:fillRect/>
          </a:stretch>
        </p:blipFill>
        <p:spPr>
          <a:xfrm>
            <a:off x="4331854" y="3097679"/>
            <a:ext cx="3528291" cy="3528291"/>
          </a:xfrm>
          <a:prstGeom prst="rect">
            <a:avLst/>
          </a:prstGeom>
        </p:spPr>
      </p:pic>
    </p:spTree>
    <p:extLst>
      <p:ext uri="{BB962C8B-B14F-4D97-AF65-F5344CB8AC3E}">
        <p14:creationId xmlns:p14="http://schemas.microsoft.com/office/powerpoint/2010/main" val="2961544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6F6AE-242A-4B54-B9AA-93BEB71C2324}"/>
              </a:ext>
            </a:extLst>
          </p:cNvPr>
          <p:cNvSpPr>
            <a:spLocks noGrp="1"/>
          </p:cNvSpPr>
          <p:nvPr>
            <p:ph type="title"/>
          </p:nvPr>
        </p:nvSpPr>
        <p:spPr/>
        <p:txBody>
          <a:bodyPr>
            <a:normAutofit/>
          </a:bodyPr>
          <a:lstStyle/>
          <a:p>
            <a:r>
              <a:rPr lang="en-US" sz="6600" b="1" i="0" dirty="0">
                <a:latin typeface="Azo Sans Black" panose="020B0A03030303020204" pitchFamily="34" charset="0"/>
                <a:cs typeface="AngsanaUPC" panose="020B0502040204020203" pitchFamily="18" charset="-34"/>
              </a:rPr>
              <a:t>Important Dates to Remember</a:t>
            </a:r>
          </a:p>
        </p:txBody>
      </p:sp>
      <p:sp>
        <p:nvSpPr>
          <p:cNvPr id="3" name="Content Placeholder 2">
            <a:extLst>
              <a:ext uri="{FF2B5EF4-FFF2-40B4-BE49-F238E27FC236}">
                <a16:creationId xmlns:a16="http://schemas.microsoft.com/office/drawing/2014/main" id="{F1A00CBA-F809-4350-A2E6-B0A342DF372F}"/>
              </a:ext>
            </a:extLst>
          </p:cNvPr>
          <p:cNvSpPr>
            <a:spLocks noGrp="1"/>
          </p:cNvSpPr>
          <p:nvPr>
            <p:ph idx="1"/>
          </p:nvPr>
        </p:nvSpPr>
        <p:spPr/>
        <p:txBody>
          <a:bodyPr>
            <a:normAutofit/>
          </a:bodyPr>
          <a:lstStyle/>
          <a:p>
            <a:r>
              <a:rPr lang="en-US" sz="2800" b="1" dirty="0">
                <a:solidFill>
                  <a:srgbClr val="FFFFFF"/>
                </a:solidFill>
              </a:rPr>
              <a:t>Applications Will Close on 3/15/24 at 4</a:t>
            </a:r>
            <a:r>
              <a:rPr lang="en-US" sz="2800" b="1" dirty="0">
                <a:solidFill>
                  <a:srgbClr val="FFFFFF"/>
                </a:solidFill>
                <a:sym typeface="Wingdings" panose="05000000000000000000" pitchFamily="2" charset="2"/>
              </a:rPr>
              <a:t>:00 PM – No late applications will be considered for the academies, and all forms must be in by this date. All Flipgrid submissions must be completed by this date as well. The link to the Flipgrid will be posted with the application.</a:t>
            </a:r>
          </a:p>
          <a:p>
            <a:r>
              <a:rPr lang="en-US" sz="2800" b="1" dirty="0">
                <a:solidFill>
                  <a:srgbClr val="FFFFFF"/>
                </a:solidFill>
                <a:sym typeface="Wingdings" panose="05000000000000000000" pitchFamily="2" charset="2"/>
              </a:rPr>
              <a:t>Updates to the web page will reflect due dates and all links by 2/16/24.</a:t>
            </a:r>
            <a:endParaRPr lang="en-US" sz="2800" b="1" dirty="0">
              <a:solidFill>
                <a:srgbClr val="FFFFFF"/>
              </a:solidFill>
            </a:endParaRPr>
          </a:p>
        </p:txBody>
      </p:sp>
    </p:spTree>
    <p:extLst>
      <p:ext uri="{BB962C8B-B14F-4D97-AF65-F5344CB8AC3E}">
        <p14:creationId xmlns:p14="http://schemas.microsoft.com/office/powerpoint/2010/main" val="3572588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4ED0A5-E8D8-5B50-A6B0-6AF353046AA9}"/>
              </a:ext>
            </a:extLst>
          </p:cNvPr>
          <p:cNvSpPr>
            <a:spLocks noGrp="1"/>
          </p:cNvSpPr>
          <p:nvPr>
            <p:ph type="title"/>
          </p:nvPr>
        </p:nvSpPr>
        <p:spPr>
          <a:xfrm>
            <a:off x="762000" y="352848"/>
            <a:ext cx="10667998" cy="1002422"/>
          </a:xfrm>
          <a:solidFill>
            <a:schemeClr val="dk1"/>
          </a:solidFill>
          <a:ln>
            <a:noFill/>
          </a:ln>
        </p:spPr>
        <p:style>
          <a:lnRef idx="0">
            <a:scrgbClr r="0" g="0" b="0"/>
          </a:lnRef>
          <a:fillRef idx="0">
            <a:scrgbClr r="0" g="0" b="0"/>
          </a:fillRef>
          <a:effectRef idx="0">
            <a:scrgbClr r="0" g="0" b="0"/>
          </a:effectRef>
          <a:fontRef idx="minor">
            <a:schemeClr val="lt1"/>
          </a:fontRef>
        </p:style>
        <p:txBody>
          <a:bodyPr/>
          <a:lstStyle/>
          <a:p>
            <a:r>
              <a:rPr lang="en-US" dirty="0">
                <a:solidFill>
                  <a:schemeClr val="accent3"/>
                </a:solidFill>
              </a:rPr>
              <a:t>Q &amp; A</a:t>
            </a:r>
          </a:p>
        </p:txBody>
      </p:sp>
      <p:sp>
        <p:nvSpPr>
          <p:cNvPr id="4" name="Slide Number Placeholder 3">
            <a:extLst>
              <a:ext uri="{FF2B5EF4-FFF2-40B4-BE49-F238E27FC236}">
                <a16:creationId xmlns:a16="http://schemas.microsoft.com/office/drawing/2014/main" id="{CB706B78-3439-B999-533A-B999F97DFE5F}"/>
              </a:ext>
            </a:extLst>
          </p:cNvPr>
          <p:cNvSpPr>
            <a:spLocks noGrp="1"/>
          </p:cNvSpPr>
          <p:nvPr>
            <p:ph type="sldNum" sz="quarter" idx="12"/>
          </p:nvPr>
        </p:nvSpPr>
        <p:spPr>
          <a:xfrm>
            <a:off x="11784011" y="587179"/>
            <a:ext cx="407988" cy="365125"/>
          </a:xfrm>
        </p:spPr>
        <p:txBody>
          <a:bodyPr anchor="ctr">
            <a:normAutofit/>
          </a:bodyPr>
          <a:lstStyle/>
          <a:p>
            <a:pPr>
              <a:spcAft>
                <a:spcPts val="600"/>
              </a:spcAft>
            </a:pPr>
            <a:fld id="{7AAC19ED-7CFA-4AF2-BE7E-6017F4B12C94}" type="slidenum">
              <a:rPr lang="en-US" noProof="0" smtClean="0"/>
              <a:pPr>
                <a:spcAft>
                  <a:spcPts val="600"/>
                </a:spcAft>
              </a:pPr>
              <a:t>15</a:t>
            </a:fld>
            <a:endParaRPr lang="en-US" noProof="0"/>
          </a:p>
        </p:txBody>
      </p:sp>
      <p:pic>
        <p:nvPicPr>
          <p:cNvPr id="8" name="Picture 7">
            <a:extLst>
              <a:ext uri="{FF2B5EF4-FFF2-40B4-BE49-F238E27FC236}">
                <a16:creationId xmlns:a16="http://schemas.microsoft.com/office/drawing/2014/main" id="{4203BE81-6F08-4D4B-8894-38582F4718F2}"/>
              </a:ext>
            </a:extLst>
          </p:cNvPr>
          <p:cNvPicPr>
            <a:picLocks noChangeAspect="1"/>
          </p:cNvPicPr>
          <p:nvPr/>
        </p:nvPicPr>
        <p:blipFill>
          <a:blip r:embed="rId2"/>
          <a:stretch>
            <a:fillRect/>
          </a:stretch>
        </p:blipFill>
        <p:spPr>
          <a:xfrm>
            <a:off x="1601079" y="1265313"/>
            <a:ext cx="8989841" cy="5437539"/>
          </a:xfrm>
          <a:prstGeom prst="rect">
            <a:avLst/>
          </a:prstGeom>
        </p:spPr>
      </p:pic>
    </p:spTree>
    <p:extLst>
      <p:ext uri="{BB962C8B-B14F-4D97-AF65-F5344CB8AC3E}">
        <p14:creationId xmlns:p14="http://schemas.microsoft.com/office/powerpoint/2010/main" val="3881806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BE602-AC15-4CDF-AB9B-1C005D282779}"/>
              </a:ext>
            </a:extLst>
          </p:cNvPr>
          <p:cNvSpPr>
            <a:spLocks noGrp="1"/>
          </p:cNvSpPr>
          <p:nvPr>
            <p:ph type="title"/>
          </p:nvPr>
        </p:nvSpPr>
        <p:spPr>
          <a:xfrm>
            <a:off x="533400" y="254878"/>
            <a:ext cx="10972800" cy="2386722"/>
          </a:xfrm>
        </p:spPr>
        <p:txBody>
          <a:bodyPr>
            <a:normAutofit/>
          </a:bodyPr>
          <a:lstStyle/>
          <a:p>
            <a:pPr algn="ctr"/>
            <a:r>
              <a:rPr lang="en-US" sz="5400" b="1" u="sng" dirty="0"/>
              <a:t>The Academies of J.J. Daniell M.S.</a:t>
            </a:r>
          </a:p>
        </p:txBody>
      </p:sp>
      <p:graphicFrame>
        <p:nvGraphicFramePr>
          <p:cNvPr id="4" name="Content Placeholder 3">
            <a:extLst>
              <a:ext uri="{FF2B5EF4-FFF2-40B4-BE49-F238E27FC236}">
                <a16:creationId xmlns:a16="http://schemas.microsoft.com/office/drawing/2014/main" id="{8150BB06-B796-42AF-BE17-5A4EB61219A2}"/>
              </a:ext>
            </a:extLst>
          </p:cNvPr>
          <p:cNvGraphicFramePr>
            <a:graphicFrameLocks noGrp="1"/>
          </p:cNvGraphicFramePr>
          <p:nvPr>
            <p:ph idx="1"/>
            <p:extLst>
              <p:ext uri="{D42A27DB-BD31-4B8C-83A1-F6EECF244321}">
                <p14:modId xmlns:p14="http://schemas.microsoft.com/office/powerpoint/2010/main" val="294642249"/>
              </p:ext>
            </p:extLst>
          </p:nvPr>
        </p:nvGraphicFramePr>
        <p:xfrm>
          <a:off x="990600" y="726498"/>
          <a:ext cx="10515600" cy="5471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1F440D55-D552-4273-832D-7C8BA7E16E6C}"/>
              </a:ext>
            </a:extLst>
          </p:cNvPr>
          <p:cNvSpPr txBox="1"/>
          <p:nvPr/>
        </p:nvSpPr>
        <p:spPr>
          <a:xfrm>
            <a:off x="925945" y="1032740"/>
            <a:ext cx="913245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Franklin Gothic Medium"/>
                <a:ea typeface="+mn-ea"/>
                <a:cs typeface="+mn-cs"/>
              </a:rPr>
              <a:t>Academy Director: Mrs. Foxwell     </a:t>
            </a:r>
            <a:r>
              <a:rPr kumimoji="0" lang="en-US" sz="2400" b="0" i="0" u="none" strike="noStrike" kern="1200" cap="none" spc="0" normalizeH="0" baseline="0" noProof="0" dirty="0">
                <a:ln>
                  <a:noFill/>
                </a:ln>
                <a:solidFill>
                  <a:prstClr val="black"/>
                </a:solidFill>
                <a:effectLst/>
                <a:uLnTx/>
                <a:uFillTx/>
                <a:latin typeface="Franklin Gothic Medium"/>
                <a:ea typeface="+mn-ea"/>
                <a:cs typeface="+mn-cs"/>
                <a:hlinkClick r:id="rId7"/>
              </a:rPr>
              <a:t>Marianna.Foxwell@cobbk12.org</a:t>
            </a:r>
            <a:r>
              <a:rPr kumimoji="0" lang="en-US" sz="2400" b="0" i="0" u="none" strike="noStrike" kern="1200" cap="none" spc="0" normalizeH="0" baseline="0" noProof="0" dirty="0">
                <a:ln>
                  <a:noFill/>
                </a:ln>
                <a:solidFill>
                  <a:prstClr val="black"/>
                </a:solidFill>
                <a:effectLst/>
                <a:uLnTx/>
                <a:uFillTx/>
                <a:latin typeface="Franklin Gothic Medium"/>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Franklin Gothic Medium"/>
                <a:ea typeface="+mn-ea"/>
                <a:cs typeface="+mn-cs"/>
              </a:rPr>
              <a:t>Publicity: Mr. Wagner                      </a:t>
            </a:r>
            <a:r>
              <a:rPr kumimoji="0" lang="en-US" sz="2400" b="0" i="0" u="none" strike="noStrike" kern="1200" cap="none" spc="0" normalizeH="0" baseline="0" noProof="0" dirty="0">
                <a:ln>
                  <a:noFill/>
                </a:ln>
                <a:solidFill>
                  <a:prstClr val="black"/>
                </a:solidFill>
                <a:effectLst/>
                <a:uLnTx/>
                <a:uFillTx/>
                <a:latin typeface="Franklin Gothic Medium"/>
                <a:ea typeface="+mn-ea"/>
                <a:cs typeface="+mn-cs"/>
                <a:hlinkClick r:id="rId8"/>
              </a:rPr>
              <a:t>Grant.Wagner@cobbk12.org</a:t>
            </a:r>
            <a:r>
              <a:rPr kumimoji="0" lang="en-US" sz="2400" b="0" i="0" u="none" strike="noStrike" kern="1200" cap="none" spc="0" normalizeH="0" baseline="0" noProof="0" dirty="0">
                <a:ln>
                  <a:noFill/>
                </a:ln>
                <a:solidFill>
                  <a:prstClr val="black"/>
                </a:solidFill>
                <a:effectLst/>
                <a:uLnTx/>
                <a:uFillTx/>
                <a:latin typeface="Franklin Gothic Medium"/>
                <a:ea typeface="+mn-ea"/>
                <a:cs typeface="+mn-cs"/>
              </a:rPr>
              <a:t> </a:t>
            </a:r>
          </a:p>
        </p:txBody>
      </p:sp>
    </p:spTree>
    <p:extLst>
      <p:ext uri="{BB962C8B-B14F-4D97-AF65-F5344CB8AC3E}">
        <p14:creationId xmlns:p14="http://schemas.microsoft.com/office/powerpoint/2010/main" val="3735926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8B3CD-9828-4280-95EC-5F9D73400FF8}"/>
              </a:ext>
            </a:extLst>
          </p:cNvPr>
          <p:cNvSpPr>
            <a:spLocks noGrp="1"/>
          </p:cNvSpPr>
          <p:nvPr>
            <p:ph type="ctrTitle"/>
          </p:nvPr>
        </p:nvSpPr>
        <p:spPr bwMode="white">
          <a:xfrm>
            <a:off x="6736080" y="94655"/>
            <a:ext cx="5103495" cy="1943695"/>
          </a:xfrm>
        </p:spPr>
        <p:txBody>
          <a:bodyPr/>
          <a:lstStyle/>
          <a:p>
            <a:r>
              <a:rPr lang="en-US" sz="3200" dirty="0">
                <a:solidFill>
                  <a:schemeClr val="tx1"/>
                </a:solidFill>
              </a:rPr>
              <a:t>Welcome to the </a:t>
            </a:r>
            <a:br>
              <a:rPr lang="en-US" sz="3200" dirty="0">
                <a:solidFill>
                  <a:schemeClr val="tx1"/>
                </a:solidFill>
              </a:rPr>
            </a:br>
            <a:r>
              <a:rPr lang="en-US" sz="3200" dirty="0" err="1">
                <a:solidFill>
                  <a:schemeClr val="tx1"/>
                </a:solidFill>
              </a:rPr>
              <a:t>SteAm</a:t>
            </a:r>
            <a:r>
              <a:rPr lang="en-US" sz="3200" dirty="0">
                <a:solidFill>
                  <a:schemeClr val="tx1"/>
                </a:solidFill>
              </a:rPr>
              <a:t> academy</a:t>
            </a:r>
            <a:endParaRPr lang="en-US" sz="3200" dirty="0">
              <a:solidFill>
                <a:schemeClr val="accent1"/>
              </a:solidFill>
            </a:endParaRPr>
          </a:p>
        </p:txBody>
      </p:sp>
      <p:sp>
        <p:nvSpPr>
          <p:cNvPr id="3" name="Subtitle 2">
            <a:extLst>
              <a:ext uri="{FF2B5EF4-FFF2-40B4-BE49-F238E27FC236}">
                <a16:creationId xmlns:a16="http://schemas.microsoft.com/office/drawing/2014/main" id="{5A9A3178-CB65-4687-BC8A-DBB6F3C6EF12}"/>
              </a:ext>
            </a:extLst>
          </p:cNvPr>
          <p:cNvSpPr>
            <a:spLocks noGrp="1"/>
          </p:cNvSpPr>
          <p:nvPr>
            <p:ph type="subTitle" idx="1"/>
          </p:nvPr>
        </p:nvSpPr>
        <p:spPr>
          <a:xfrm>
            <a:off x="6257146" y="5565916"/>
            <a:ext cx="5835939" cy="1272411"/>
          </a:xfrm>
        </p:spPr>
        <p:txBody>
          <a:bodyPr>
            <a:normAutofit lnSpcReduction="10000"/>
          </a:bodyPr>
          <a:lstStyle/>
          <a:p>
            <a:pPr>
              <a:lnSpc>
                <a:spcPct val="100000"/>
              </a:lnSpc>
            </a:pPr>
            <a:r>
              <a:rPr lang="en-US" sz="2800" dirty="0">
                <a:solidFill>
                  <a:schemeClr val="tx1"/>
                </a:solidFill>
                <a:cs typeface="Segoe UI" panose="020B0502040204020203" pitchFamily="34" charset="0"/>
              </a:rPr>
              <a:t>Facilitator: Mrs. Natalie West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Franklin Gothic Medium"/>
                <a:ea typeface="+mn-ea"/>
                <a:cs typeface="+mn-cs"/>
              </a:rPr>
              <a:t>          </a:t>
            </a:r>
            <a:r>
              <a:rPr kumimoji="0" lang="en-US" sz="2200" b="0" i="0" u="none" strike="noStrike" kern="1200" cap="none" spc="0" normalizeH="0" baseline="0" noProof="0" dirty="0">
                <a:ln>
                  <a:noFill/>
                </a:ln>
                <a:solidFill>
                  <a:prstClr val="white"/>
                </a:solidFill>
                <a:effectLst/>
                <a:uLnTx/>
                <a:uFillTx/>
                <a:latin typeface="Franklin Gothic Medium"/>
                <a:ea typeface="+mn-ea"/>
                <a:cs typeface="+mn-cs"/>
              </a:rPr>
              <a:t>Email: </a:t>
            </a:r>
            <a:r>
              <a:rPr kumimoji="0" lang="en-US" sz="2200" b="0" i="0" u="none" strike="noStrike" kern="1200" cap="none" spc="0" normalizeH="0" baseline="0" noProof="0" dirty="0">
                <a:ln>
                  <a:noFill/>
                </a:ln>
                <a:solidFill>
                  <a:prstClr val="white"/>
                </a:solidFill>
                <a:effectLst/>
                <a:uLnTx/>
                <a:uFillTx/>
                <a:latin typeface="Franklin Gothic Medium"/>
                <a:ea typeface="+mn-ea"/>
                <a:cs typeface="+mn-cs"/>
                <a:hlinkClick r:id="rId2"/>
              </a:rPr>
              <a:t>Natalie.West@cobbk12.org</a:t>
            </a:r>
            <a:endParaRPr kumimoji="0" lang="en-US" sz="2200" b="0" i="0" u="none" strike="noStrike" kern="1200" cap="none" spc="0" normalizeH="0" baseline="0" noProof="0" dirty="0">
              <a:ln>
                <a:noFill/>
              </a:ln>
              <a:solidFill>
                <a:prstClr val="white"/>
              </a:solidFill>
              <a:effectLst/>
              <a:uLnTx/>
              <a:uFillTx/>
              <a:latin typeface="Franklin Gothic Medium"/>
              <a:ea typeface="+mn-ea"/>
              <a:cs typeface="+mn-cs"/>
            </a:endParaRPr>
          </a:p>
          <a:p>
            <a:pPr>
              <a:lnSpc>
                <a:spcPct val="100000"/>
              </a:lnSpc>
            </a:pPr>
            <a:r>
              <a:rPr lang="en-US" sz="2800" dirty="0">
                <a:solidFill>
                  <a:schemeClr val="tx1"/>
                </a:solidFill>
                <a:cs typeface="Segoe UI" panose="020B0502040204020203" pitchFamily="34" charset="0"/>
              </a:rPr>
              <a:t> </a:t>
            </a:r>
          </a:p>
        </p:txBody>
      </p:sp>
      <p:sp>
        <p:nvSpPr>
          <p:cNvPr id="4" name="Slide Number Placeholder 3" hidden="1">
            <a:extLst>
              <a:ext uri="{FF2B5EF4-FFF2-40B4-BE49-F238E27FC236}">
                <a16:creationId xmlns:a16="http://schemas.microsoft.com/office/drawing/2014/main" id="{192D9B22-CA63-4CDB-8957-40947F45B732}"/>
              </a:ext>
            </a:extLst>
          </p:cNvPr>
          <p:cNvSpPr>
            <a:spLocks noGrp="1"/>
          </p:cNvSpPr>
          <p:nvPr>
            <p:ph type="sldNum" sz="quarter" idx="12"/>
          </p:nvPr>
        </p:nvSpPr>
        <p:spPr/>
        <p:txBody>
          <a:bodyPr/>
          <a:lstStyle/>
          <a:p>
            <a:fld id="{7AAC19ED-7CFA-4AF2-BE7E-6017F4B12C94}" type="slidenum">
              <a:rPr lang="en-US" smtClean="0"/>
              <a:t>3</a:t>
            </a:fld>
            <a:endParaRPr lang="en-US" dirty="0"/>
          </a:p>
        </p:txBody>
      </p:sp>
      <p:pic>
        <p:nvPicPr>
          <p:cNvPr id="7" name="Picture 6">
            <a:extLst>
              <a:ext uri="{FF2B5EF4-FFF2-40B4-BE49-F238E27FC236}">
                <a16:creationId xmlns:a16="http://schemas.microsoft.com/office/drawing/2014/main" id="{9E2DB57F-36DD-43BA-BCE8-1D2843009BBB}"/>
              </a:ext>
            </a:extLst>
          </p:cNvPr>
          <p:cNvPicPr>
            <a:picLocks noChangeAspect="1"/>
          </p:cNvPicPr>
          <p:nvPr/>
        </p:nvPicPr>
        <p:blipFill>
          <a:blip r:embed="rId3"/>
          <a:stretch>
            <a:fillRect/>
          </a:stretch>
        </p:blipFill>
        <p:spPr>
          <a:xfrm>
            <a:off x="7279641" y="1533525"/>
            <a:ext cx="3790950" cy="3790950"/>
          </a:xfrm>
          <a:prstGeom prst="rect">
            <a:avLst/>
          </a:prstGeom>
        </p:spPr>
      </p:pic>
      <p:pic>
        <p:nvPicPr>
          <p:cNvPr id="6" name="Picture 5">
            <a:extLst>
              <a:ext uri="{FF2B5EF4-FFF2-40B4-BE49-F238E27FC236}">
                <a16:creationId xmlns:a16="http://schemas.microsoft.com/office/drawing/2014/main" id="{E8B05080-8282-4637-886F-A44F626A73C7}"/>
              </a:ext>
            </a:extLst>
          </p:cNvPr>
          <p:cNvPicPr>
            <a:picLocks noChangeAspect="1"/>
          </p:cNvPicPr>
          <p:nvPr/>
        </p:nvPicPr>
        <p:blipFill>
          <a:blip r:embed="rId4"/>
          <a:stretch>
            <a:fillRect/>
          </a:stretch>
        </p:blipFill>
        <p:spPr>
          <a:xfrm>
            <a:off x="352425" y="144275"/>
            <a:ext cx="6644432" cy="6644432"/>
          </a:xfrm>
          <a:prstGeom prst="rect">
            <a:avLst/>
          </a:prstGeom>
        </p:spPr>
      </p:pic>
    </p:spTree>
    <p:extLst>
      <p:ext uri="{BB962C8B-B14F-4D97-AF65-F5344CB8AC3E}">
        <p14:creationId xmlns:p14="http://schemas.microsoft.com/office/powerpoint/2010/main" val="2239486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859B8-20D7-4327-B945-9DB34BBA1DF7}"/>
              </a:ext>
            </a:extLst>
          </p:cNvPr>
          <p:cNvSpPr>
            <a:spLocks noGrp="1"/>
          </p:cNvSpPr>
          <p:nvPr>
            <p:ph type="title"/>
          </p:nvPr>
        </p:nvSpPr>
        <p:spPr bwMode="ltGray"/>
        <p:txBody>
          <a:bodyPr>
            <a:normAutofit fontScale="90000"/>
          </a:bodyPr>
          <a:lstStyle/>
          <a:p>
            <a:r>
              <a:rPr lang="en-US" dirty="0">
                <a:solidFill>
                  <a:schemeClr val="accent3"/>
                </a:solidFill>
              </a:rPr>
              <a:t>Curriculum Topics for </a:t>
            </a:r>
            <a:br>
              <a:rPr lang="en-US" dirty="0">
                <a:solidFill>
                  <a:schemeClr val="accent3"/>
                </a:solidFill>
              </a:rPr>
            </a:br>
            <a:r>
              <a:rPr lang="en-US" dirty="0">
                <a:solidFill>
                  <a:schemeClr val="accent3"/>
                </a:solidFill>
              </a:rPr>
              <a:t>STEAM Academy Class</a:t>
            </a:r>
          </a:p>
        </p:txBody>
      </p:sp>
      <p:sp>
        <p:nvSpPr>
          <p:cNvPr id="12" name="Slide Number Placeholder 11">
            <a:extLst>
              <a:ext uri="{FF2B5EF4-FFF2-40B4-BE49-F238E27FC236}">
                <a16:creationId xmlns:a16="http://schemas.microsoft.com/office/drawing/2014/main" id="{1DAC7997-6C29-4070-B4EB-6A172CDBCBDE}"/>
              </a:ext>
            </a:extLst>
          </p:cNvPr>
          <p:cNvSpPr>
            <a:spLocks noGrp="1"/>
          </p:cNvSpPr>
          <p:nvPr>
            <p:ph type="sldNum" sz="quarter" idx="12"/>
          </p:nvPr>
        </p:nvSpPr>
        <p:spPr/>
        <p:txBody>
          <a:bodyPr/>
          <a:lstStyle/>
          <a:p>
            <a:fld id="{7AAC19ED-7CFA-4AF2-BE7E-6017F4B12C94}" type="slidenum">
              <a:rPr lang="en-US" smtClean="0"/>
              <a:pPr/>
              <a:t>4</a:t>
            </a:fld>
            <a:endParaRPr lang="en-US" dirty="0"/>
          </a:p>
        </p:txBody>
      </p:sp>
      <p:sp>
        <p:nvSpPr>
          <p:cNvPr id="16" name="Content Placeholder 15">
            <a:extLst>
              <a:ext uri="{FF2B5EF4-FFF2-40B4-BE49-F238E27FC236}">
                <a16:creationId xmlns:a16="http://schemas.microsoft.com/office/drawing/2014/main" id="{36D12A07-5088-4865-8B24-BC8330AA4890}"/>
              </a:ext>
            </a:extLst>
          </p:cNvPr>
          <p:cNvSpPr>
            <a:spLocks noGrp="1"/>
          </p:cNvSpPr>
          <p:nvPr>
            <p:ph sz="quarter" idx="13"/>
          </p:nvPr>
        </p:nvSpPr>
        <p:spPr>
          <a:xfrm>
            <a:off x="194149" y="1618087"/>
            <a:ext cx="3704641" cy="3666329"/>
          </a:xfrm>
        </p:spPr>
        <p:txBody>
          <a:bodyPr>
            <a:noAutofit/>
          </a:bodyPr>
          <a:lstStyle/>
          <a:p>
            <a:pPr marL="0" lvl="0" indent="0" algn="ctr">
              <a:buNone/>
            </a:pPr>
            <a:r>
              <a:rPr lang="en-US" b="1" u="sng" dirty="0"/>
              <a:t>1</a:t>
            </a:r>
            <a:r>
              <a:rPr lang="en-US" b="1" u="sng" baseline="30000" dirty="0"/>
              <a:t>st</a:t>
            </a:r>
            <a:r>
              <a:rPr lang="en-US" b="1" u="sng" dirty="0"/>
              <a:t> Semester Capstone</a:t>
            </a:r>
          </a:p>
          <a:p>
            <a:pPr marL="0" lvl="0" indent="0">
              <a:lnSpc>
                <a:spcPct val="100000"/>
              </a:lnSpc>
              <a:spcBef>
                <a:spcPts val="0"/>
              </a:spcBef>
              <a:buNone/>
            </a:pPr>
            <a:r>
              <a:rPr lang="en-US" sz="1800" b="1" dirty="0"/>
              <a:t>Science Fair Project</a:t>
            </a:r>
          </a:p>
          <a:p>
            <a:pPr marL="0" lvl="0" indent="0">
              <a:lnSpc>
                <a:spcPct val="100000"/>
              </a:lnSpc>
              <a:spcBef>
                <a:spcPts val="0"/>
              </a:spcBef>
              <a:buNone/>
            </a:pPr>
            <a:r>
              <a:rPr lang="en-US" b="1" dirty="0"/>
              <a:t>             or </a:t>
            </a:r>
          </a:p>
          <a:p>
            <a:pPr marL="0" lvl="0" indent="0">
              <a:lnSpc>
                <a:spcPct val="100000"/>
              </a:lnSpc>
              <a:spcBef>
                <a:spcPts val="0"/>
              </a:spcBef>
              <a:buNone/>
            </a:pPr>
            <a:r>
              <a:rPr lang="en-US" sz="1800" b="1" dirty="0"/>
              <a:t>Tech Fair Project </a:t>
            </a:r>
          </a:p>
          <a:p>
            <a:pPr marL="0" lvl="0" indent="0">
              <a:lnSpc>
                <a:spcPct val="100000"/>
              </a:lnSpc>
              <a:spcBef>
                <a:spcPts val="0"/>
              </a:spcBef>
              <a:buNone/>
            </a:pPr>
            <a:r>
              <a:rPr lang="en-US" sz="1800" b="1" dirty="0"/>
              <a:t>               or</a:t>
            </a:r>
          </a:p>
          <a:p>
            <a:pPr marL="0" lvl="0" indent="0">
              <a:lnSpc>
                <a:spcPct val="100000"/>
              </a:lnSpc>
              <a:spcBef>
                <a:spcPts val="0"/>
              </a:spcBef>
              <a:buNone/>
            </a:pPr>
            <a:r>
              <a:rPr lang="en-US" sz="1800" b="1" dirty="0"/>
              <a:t>FLL Robotics Competition (FIRST LEGO League Challenge)</a:t>
            </a:r>
          </a:p>
          <a:p>
            <a:r>
              <a:rPr lang="en-US" sz="1800" b="1" dirty="0"/>
              <a:t>Scientific Research</a:t>
            </a:r>
          </a:p>
          <a:p>
            <a:r>
              <a:rPr lang="en-US" sz="1800" b="1" dirty="0"/>
              <a:t>Writing Skills</a:t>
            </a:r>
          </a:p>
          <a:p>
            <a:r>
              <a:rPr lang="en-US" sz="1800" b="1" dirty="0"/>
              <a:t>Experimentation or Creation </a:t>
            </a:r>
          </a:p>
          <a:p>
            <a:r>
              <a:rPr lang="en-US" sz="1800" b="1" dirty="0"/>
              <a:t>Presentation/Public Speaking Skills</a:t>
            </a:r>
            <a:endParaRPr lang="en-US" sz="1800" dirty="0"/>
          </a:p>
        </p:txBody>
      </p:sp>
      <p:sp>
        <p:nvSpPr>
          <p:cNvPr id="14" name="TextBox 13">
            <a:extLst>
              <a:ext uri="{FF2B5EF4-FFF2-40B4-BE49-F238E27FC236}">
                <a16:creationId xmlns:a16="http://schemas.microsoft.com/office/drawing/2014/main" id="{852C7731-1E75-43F3-8D11-53B4FE111518}"/>
              </a:ext>
            </a:extLst>
          </p:cNvPr>
          <p:cNvSpPr txBox="1"/>
          <p:nvPr/>
        </p:nvSpPr>
        <p:spPr>
          <a:xfrm>
            <a:off x="9055673" y="1618087"/>
            <a:ext cx="2728338" cy="5139869"/>
          </a:xfrm>
          <a:prstGeom prst="rect">
            <a:avLst/>
          </a:prstGeom>
          <a:noFill/>
        </p:spPr>
        <p:txBody>
          <a:bodyPr wrap="square" rtlCol="0">
            <a:spAutoFit/>
          </a:bodyPr>
          <a:lstStyle/>
          <a:p>
            <a:pPr lvl="0" algn="ctr"/>
            <a:r>
              <a:rPr lang="en-US" sz="2000" b="1" u="sng" dirty="0"/>
              <a:t>Problem Based Units (PBLs)</a:t>
            </a:r>
          </a:p>
          <a:p>
            <a:pPr lvl="0">
              <a:lnSpc>
                <a:spcPct val="150000"/>
              </a:lnSpc>
            </a:pPr>
            <a:r>
              <a:rPr lang="en-US" sz="2000" b="1" dirty="0"/>
              <a:t>When students are </a:t>
            </a:r>
          </a:p>
          <a:p>
            <a:pPr lvl="0">
              <a:lnSpc>
                <a:spcPct val="150000"/>
              </a:lnSpc>
            </a:pPr>
            <a:r>
              <a:rPr lang="en-US" sz="2000" b="1" dirty="0"/>
              <a:t>not working on the Capstone Projects, they will investigate and solve real-world problems through immersive and problem-based units </a:t>
            </a:r>
          </a:p>
          <a:p>
            <a:pPr lvl="0">
              <a:lnSpc>
                <a:spcPct val="150000"/>
              </a:lnSpc>
            </a:pPr>
            <a:r>
              <a:rPr lang="en-US" sz="2000" b="1" dirty="0"/>
              <a:t>of instruction. </a:t>
            </a:r>
            <a:endParaRPr lang="en-US" sz="2000" dirty="0"/>
          </a:p>
          <a:p>
            <a:pPr marL="285750" lvl="0" indent="-285750">
              <a:buFont typeface="Arial" panose="020B0604020202020204" pitchFamily="34" charset="0"/>
              <a:buChar char="•"/>
            </a:pPr>
            <a:endParaRPr lang="en-US" dirty="0"/>
          </a:p>
        </p:txBody>
      </p:sp>
      <p:sp>
        <p:nvSpPr>
          <p:cNvPr id="15" name="Content Placeholder 15">
            <a:extLst>
              <a:ext uri="{FF2B5EF4-FFF2-40B4-BE49-F238E27FC236}">
                <a16:creationId xmlns:a16="http://schemas.microsoft.com/office/drawing/2014/main" id="{14170276-47F1-4DEA-BF5F-83D83955854A}"/>
              </a:ext>
            </a:extLst>
          </p:cNvPr>
          <p:cNvSpPr>
            <a:spLocks noGrp="1"/>
          </p:cNvSpPr>
          <p:nvPr>
            <p:ph sz="quarter" idx="14"/>
          </p:nvPr>
        </p:nvSpPr>
        <p:spPr>
          <a:xfrm>
            <a:off x="3898790" y="1618087"/>
            <a:ext cx="5041231" cy="2292350"/>
          </a:xfrm>
        </p:spPr>
        <p:txBody>
          <a:bodyPr>
            <a:noAutofit/>
          </a:bodyPr>
          <a:lstStyle/>
          <a:p>
            <a:pPr marL="0" lvl="0" indent="0" algn="ctr">
              <a:buNone/>
            </a:pPr>
            <a:r>
              <a:rPr lang="en-US" b="1" u="sng" dirty="0"/>
              <a:t>2</a:t>
            </a:r>
            <a:r>
              <a:rPr lang="en-US" b="1" u="sng" baseline="30000" dirty="0"/>
              <a:t>nd</a:t>
            </a:r>
            <a:r>
              <a:rPr lang="en-US" b="1" u="sng" dirty="0"/>
              <a:t> Semester Capstone</a:t>
            </a:r>
          </a:p>
          <a:p>
            <a:pPr marL="0" lvl="0" indent="0">
              <a:lnSpc>
                <a:spcPct val="100000"/>
              </a:lnSpc>
              <a:spcBef>
                <a:spcPts val="0"/>
              </a:spcBef>
              <a:buNone/>
            </a:pPr>
            <a:r>
              <a:rPr lang="en-US" sz="1800" b="1" dirty="0"/>
              <a:t>You be the Chemist National Challenge</a:t>
            </a:r>
          </a:p>
          <a:p>
            <a:pPr>
              <a:lnSpc>
                <a:spcPct val="100000"/>
              </a:lnSpc>
            </a:pPr>
            <a:r>
              <a:rPr lang="en-US" sz="1800" b="1" dirty="0"/>
              <a:t>Students work in teams of 3-4</a:t>
            </a:r>
          </a:p>
          <a:p>
            <a:pPr>
              <a:lnSpc>
                <a:spcPct val="100000"/>
              </a:lnSpc>
            </a:pPr>
            <a:r>
              <a:rPr lang="en-US" sz="1800" b="1" dirty="0"/>
              <a:t>Chemistry Quiz Bowl</a:t>
            </a:r>
          </a:p>
          <a:p>
            <a:pPr>
              <a:lnSpc>
                <a:spcPct val="100000"/>
              </a:lnSpc>
            </a:pPr>
            <a:r>
              <a:rPr lang="en-US" sz="1800" b="1" dirty="0"/>
              <a:t>Research the challenge topic </a:t>
            </a:r>
          </a:p>
          <a:p>
            <a:pPr>
              <a:lnSpc>
                <a:spcPct val="100000"/>
              </a:lnSpc>
            </a:pPr>
            <a:r>
              <a:rPr lang="en-US" sz="1800" b="1" dirty="0"/>
              <a:t>Identify a problem in the community related to the challenge topic and develop a solution.</a:t>
            </a:r>
          </a:p>
          <a:p>
            <a:pPr>
              <a:lnSpc>
                <a:spcPct val="100000"/>
              </a:lnSpc>
            </a:pPr>
            <a:r>
              <a:rPr lang="en-US" sz="1800" b="1" dirty="0"/>
              <a:t>Create a video that communicates the new and innovation solution to the problem.</a:t>
            </a:r>
          </a:p>
          <a:p>
            <a:pPr marL="0" indent="0">
              <a:lnSpc>
                <a:spcPct val="100000"/>
              </a:lnSpc>
              <a:buNone/>
            </a:pPr>
            <a:r>
              <a:rPr lang="en-US" sz="1800" b="1" dirty="0"/>
              <a:t>National Middle School Physics Olympiad</a:t>
            </a:r>
          </a:p>
          <a:p>
            <a:pPr>
              <a:lnSpc>
                <a:spcPct val="100000"/>
              </a:lnSpc>
            </a:pPr>
            <a:r>
              <a:rPr lang="en-US" sz="1800" b="1" dirty="0"/>
              <a:t>Student competition that gives students a chance to showcase their physics and science skills.</a:t>
            </a:r>
          </a:p>
        </p:txBody>
      </p:sp>
    </p:spTree>
    <p:extLst>
      <p:ext uri="{BB962C8B-B14F-4D97-AF65-F5344CB8AC3E}">
        <p14:creationId xmlns:p14="http://schemas.microsoft.com/office/powerpoint/2010/main" val="78626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05E23-A4B9-447F-BA0E-0BF9101FFF2B}"/>
              </a:ext>
            </a:extLst>
          </p:cNvPr>
          <p:cNvSpPr>
            <a:spLocks noGrp="1"/>
          </p:cNvSpPr>
          <p:nvPr>
            <p:ph type="title"/>
          </p:nvPr>
        </p:nvSpPr>
        <p:spPr>
          <a:xfrm>
            <a:off x="698458" y="122856"/>
            <a:ext cx="5492626" cy="1492132"/>
          </a:xfrm>
        </p:spPr>
        <p:txBody>
          <a:bodyPr anchor="t">
            <a:normAutofit fontScale="90000"/>
          </a:bodyPr>
          <a:lstStyle/>
          <a:p>
            <a:pPr algn="ctr"/>
            <a:r>
              <a:rPr lang="en-US" sz="3700" b="1" i="0" dirty="0">
                <a:latin typeface="Arial Black" panose="020B0A04020102020204" pitchFamily="34" charset="0"/>
                <a:cs typeface="Angsana New" panose="020B0502040204020203" pitchFamily="18" charset="-34"/>
              </a:rPr>
              <a:t>STEAM Academy Additional Information </a:t>
            </a:r>
            <a:br>
              <a:rPr lang="en-US" sz="3700" b="1" i="0" u="sng" dirty="0">
                <a:latin typeface="Bahnschrift SemiBold" panose="020B0502040204020203" pitchFamily="34" charset="0"/>
              </a:rPr>
            </a:br>
            <a:endParaRPr lang="en-US" sz="3700" b="1" i="0" dirty="0">
              <a:latin typeface="Bahnschrift SemiBold" panose="020B0502040204020203" pitchFamily="34" charset="0"/>
            </a:endParaRPr>
          </a:p>
        </p:txBody>
      </p:sp>
      <p:sp>
        <p:nvSpPr>
          <p:cNvPr id="3" name="Content Placeholder 2">
            <a:extLst>
              <a:ext uri="{FF2B5EF4-FFF2-40B4-BE49-F238E27FC236}">
                <a16:creationId xmlns:a16="http://schemas.microsoft.com/office/drawing/2014/main" id="{C0DB3574-7FB7-4C58-9845-38D997BF5019}"/>
              </a:ext>
            </a:extLst>
          </p:cNvPr>
          <p:cNvSpPr>
            <a:spLocks noGrp="1"/>
          </p:cNvSpPr>
          <p:nvPr>
            <p:ph idx="1"/>
          </p:nvPr>
        </p:nvSpPr>
        <p:spPr>
          <a:xfrm>
            <a:off x="0" y="1296899"/>
            <a:ext cx="11526981" cy="4936363"/>
          </a:xfrm>
        </p:spPr>
        <p:txBody>
          <a:bodyPr>
            <a:normAutofit lnSpcReduction="10000"/>
          </a:bodyPr>
          <a:lstStyle/>
          <a:p>
            <a:pPr marL="402336" lvl="1" indent="0">
              <a:buNone/>
            </a:pPr>
            <a:r>
              <a:rPr lang="en-US" sz="2000" b="1" u="sng" dirty="0">
                <a:solidFill>
                  <a:srgbClr val="000000"/>
                </a:solidFill>
              </a:rPr>
              <a:t>Additional Requirements</a:t>
            </a:r>
          </a:p>
          <a:p>
            <a:pPr lvl="1">
              <a:buFont typeface="Arial" panose="020B0604020202020204" pitchFamily="34" charset="0"/>
              <a:buChar char="•"/>
            </a:pPr>
            <a:r>
              <a:rPr lang="en-US" sz="2000" dirty="0">
                <a:solidFill>
                  <a:srgbClr val="000000"/>
                </a:solidFill>
              </a:rPr>
              <a:t>H.S. Physical </a:t>
            </a:r>
            <a:r>
              <a:rPr lang="en-US" sz="2000">
                <a:solidFill>
                  <a:srgbClr val="000000"/>
                </a:solidFill>
              </a:rPr>
              <a:t>Science and/or </a:t>
            </a:r>
            <a:r>
              <a:rPr lang="en-US" sz="2000" dirty="0">
                <a:solidFill>
                  <a:srgbClr val="000000"/>
                </a:solidFill>
              </a:rPr>
              <a:t>H.S. Algebra I</a:t>
            </a:r>
          </a:p>
          <a:p>
            <a:pPr lvl="1">
              <a:buFont typeface="Arial" panose="020B0604020202020204" pitchFamily="34" charset="0"/>
              <a:buChar char="•"/>
            </a:pPr>
            <a:r>
              <a:rPr lang="en-US" sz="2000" dirty="0">
                <a:solidFill>
                  <a:srgbClr val="000000"/>
                </a:solidFill>
              </a:rPr>
              <a:t>Community Involvement</a:t>
            </a:r>
          </a:p>
          <a:p>
            <a:pPr lvl="2"/>
            <a:r>
              <a:rPr lang="en-US" sz="2000" dirty="0">
                <a:solidFill>
                  <a:srgbClr val="000000"/>
                </a:solidFill>
              </a:rPr>
              <a:t>Volunteering: 20 hours per school-year</a:t>
            </a:r>
          </a:p>
          <a:p>
            <a:pPr lvl="2"/>
            <a:r>
              <a:rPr lang="en-US" sz="2000" dirty="0">
                <a:solidFill>
                  <a:srgbClr val="000000"/>
                </a:solidFill>
              </a:rPr>
              <a:t>School Functions (Spooky STEM Night, Feeder Schools STEM Night, JJ Day Concession Stands, or Hosting other events at Daniell</a:t>
            </a:r>
          </a:p>
          <a:p>
            <a:pPr lvl="2"/>
            <a:r>
              <a:rPr lang="en-US" sz="2000" dirty="0">
                <a:solidFill>
                  <a:srgbClr val="000000"/>
                </a:solidFill>
              </a:rPr>
              <a:t>Can also be completed outside of school </a:t>
            </a:r>
          </a:p>
          <a:p>
            <a:pPr lvl="3">
              <a:buFont typeface="Arial" panose="020B0604020202020204" pitchFamily="34" charset="0"/>
              <a:buChar char="•"/>
            </a:pPr>
            <a:r>
              <a:rPr lang="en-US" sz="2000" dirty="0">
                <a:solidFill>
                  <a:srgbClr val="000000"/>
                </a:solidFill>
              </a:rPr>
              <a:t>Ex. Church, Social or Civic Groups, Shelters, Daycares, or Small/Family businesses</a:t>
            </a:r>
          </a:p>
          <a:p>
            <a:pPr marL="0" indent="0">
              <a:buNone/>
            </a:pPr>
            <a:r>
              <a:rPr lang="en-US" b="1" dirty="0">
                <a:solidFill>
                  <a:srgbClr val="000000"/>
                </a:solidFill>
              </a:rPr>
              <a:t>       </a:t>
            </a:r>
            <a:r>
              <a:rPr lang="en-US" b="1" u="sng" dirty="0">
                <a:solidFill>
                  <a:srgbClr val="000000"/>
                </a:solidFill>
              </a:rPr>
              <a:t>Previous Field Trips &amp; Activities:</a:t>
            </a:r>
          </a:p>
          <a:p>
            <a:pPr lvl="1">
              <a:buFont typeface="Arial" panose="020B0604020202020204" pitchFamily="34" charset="0"/>
              <a:buChar char="•"/>
            </a:pPr>
            <a:r>
              <a:rPr lang="en-US" sz="2000" dirty="0">
                <a:solidFill>
                  <a:srgbClr val="000000"/>
                </a:solidFill>
              </a:rPr>
              <a:t>STEM Under the Stars Movie Night, Spooky STEM Night, Sparkles Skating Rink, </a:t>
            </a:r>
            <a:r>
              <a:rPr lang="en-US" sz="2000" dirty="0" err="1">
                <a:solidFill>
                  <a:srgbClr val="000000"/>
                </a:solidFill>
              </a:rPr>
              <a:t>iFly</a:t>
            </a:r>
            <a:r>
              <a:rPr lang="en-US" sz="2000" dirty="0">
                <a:solidFill>
                  <a:srgbClr val="000000"/>
                </a:solidFill>
              </a:rPr>
              <a:t>, Piedmont Park Conservancy, Medieval Times Dinner Theater, Garner-Holt  Production Studio Virtual, PPE Making for Atlanta Beats COVID, and NASCAR Virtual Field Trip</a:t>
            </a:r>
          </a:p>
          <a:p>
            <a:pPr lvl="2">
              <a:buFont typeface="Wingdings" panose="05000000000000000000" pitchFamily="2" charset="2"/>
              <a:buChar char="v"/>
            </a:pPr>
            <a:endParaRPr lang="en-US" sz="1000" dirty="0">
              <a:solidFill>
                <a:schemeClr val="tx1">
                  <a:alpha val="60000"/>
                </a:schemeClr>
              </a:solidFill>
            </a:endParaRPr>
          </a:p>
          <a:p>
            <a:pPr marL="901944" lvl="2" indent="0">
              <a:buNone/>
            </a:pPr>
            <a:endParaRPr lang="en-US" sz="1000" dirty="0">
              <a:solidFill>
                <a:schemeClr val="tx1">
                  <a:alpha val="60000"/>
                </a:schemeClr>
              </a:solidFill>
            </a:endParaRPr>
          </a:p>
          <a:p>
            <a:pPr>
              <a:buFont typeface="Wingdings" panose="05000000000000000000" pitchFamily="2" charset="2"/>
              <a:buChar char="v"/>
            </a:pPr>
            <a:endParaRPr lang="en-US" sz="1000" dirty="0">
              <a:solidFill>
                <a:schemeClr val="tx1">
                  <a:alpha val="60000"/>
                </a:schemeClr>
              </a:solidFill>
            </a:endParaRPr>
          </a:p>
          <a:p>
            <a:pPr>
              <a:buFont typeface="Wingdings" panose="05000000000000000000" pitchFamily="2" charset="2"/>
              <a:buChar char="v"/>
            </a:pPr>
            <a:endParaRPr lang="en-US" sz="1000" dirty="0">
              <a:solidFill>
                <a:schemeClr val="tx1">
                  <a:alpha val="60000"/>
                </a:schemeClr>
              </a:solidFill>
            </a:endParaRPr>
          </a:p>
          <a:p>
            <a:pPr>
              <a:buFont typeface="Wingdings" panose="05000000000000000000" pitchFamily="2" charset="2"/>
              <a:buChar char="v"/>
            </a:pPr>
            <a:endParaRPr lang="en-US" sz="1000" dirty="0">
              <a:solidFill>
                <a:schemeClr val="tx1">
                  <a:alpha val="60000"/>
                </a:schemeClr>
              </a:solidFill>
            </a:endParaRPr>
          </a:p>
          <a:p>
            <a:pPr marL="3657600" lvl="8" indent="0">
              <a:buNone/>
            </a:pPr>
            <a:endParaRPr lang="en-US" sz="1000" dirty="0">
              <a:solidFill>
                <a:schemeClr val="tx1">
                  <a:alpha val="60000"/>
                </a:schemeClr>
              </a:solidFill>
            </a:endParaRPr>
          </a:p>
          <a:p>
            <a:pPr lvl="8">
              <a:buFont typeface="Wingdings" panose="05000000000000000000" pitchFamily="2" charset="2"/>
              <a:buChar char="v"/>
            </a:pPr>
            <a:endParaRPr lang="en-US" sz="1000" dirty="0">
              <a:solidFill>
                <a:schemeClr val="tx1">
                  <a:alpha val="60000"/>
                </a:schemeClr>
              </a:solidFill>
            </a:endParaRPr>
          </a:p>
          <a:p>
            <a:pPr>
              <a:buFont typeface="Wingdings" panose="05000000000000000000" pitchFamily="2" charset="2"/>
              <a:buChar char="v"/>
            </a:pPr>
            <a:endParaRPr lang="en-US" sz="1000" dirty="0">
              <a:solidFill>
                <a:schemeClr val="tx1">
                  <a:alpha val="60000"/>
                </a:schemeClr>
              </a:solidFill>
            </a:endParaRPr>
          </a:p>
        </p:txBody>
      </p:sp>
      <p:pic>
        <p:nvPicPr>
          <p:cNvPr id="5" name="Picture 4" descr="A colorful logo with black letters&#10;&#10;Description automatically generated with medium confidence">
            <a:extLst>
              <a:ext uri="{FF2B5EF4-FFF2-40B4-BE49-F238E27FC236}">
                <a16:creationId xmlns:a16="http://schemas.microsoft.com/office/drawing/2014/main" id="{9048E0B9-6544-4A33-B383-1E99628EEA1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99914" y="35455"/>
            <a:ext cx="4923868" cy="2928355"/>
          </a:xfrm>
          <a:prstGeom prst="rect">
            <a:avLst/>
          </a:prstGeom>
        </p:spPr>
      </p:pic>
    </p:spTree>
    <p:extLst>
      <p:ext uri="{BB962C8B-B14F-4D97-AF65-F5344CB8AC3E}">
        <p14:creationId xmlns:p14="http://schemas.microsoft.com/office/powerpoint/2010/main" val="2502042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8B3CD-9828-4280-95EC-5F9D73400FF8}"/>
              </a:ext>
            </a:extLst>
          </p:cNvPr>
          <p:cNvSpPr>
            <a:spLocks noGrp="1"/>
          </p:cNvSpPr>
          <p:nvPr>
            <p:ph type="ctrTitle"/>
          </p:nvPr>
        </p:nvSpPr>
        <p:spPr bwMode="white">
          <a:xfrm>
            <a:off x="6746518" y="-500331"/>
            <a:ext cx="5103495" cy="1943695"/>
          </a:xfrm>
        </p:spPr>
        <p:txBody>
          <a:bodyPr/>
          <a:lstStyle/>
          <a:p>
            <a:r>
              <a:rPr lang="en-US" sz="3200" dirty="0" err="1">
                <a:solidFill>
                  <a:schemeClr val="tx1"/>
                </a:solidFill>
              </a:rPr>
              <a:t>Bienvenidos</a:t>
            </a:r>
            <a:r>
              <a:rPr lang="en-US" sz="3200" dirty="0">
                <a:solidFill>
                  <a:schemeClr val="tx1"/>
                </a:solidFill>
              </a:rPr>
              <a:t> </a:t>
            </a:r>
          </a:p>
        </p:txBody>
      </p:sp>
      <p:sp>
        <p:nvSpPr>
          <p:cNvPr id="3" name="Subtitle 2">
            <a:extLst>
              <a:ext uri="{FF2B5EF4-FFF2-40B4-BE49-F238E27FC236}">
                <a16:creationId xmlns:a16="http://schemas.microsoft.com/office/drawing/2014/main" id="{5A9A3178-CB65-4687-BC8A-DBB6F3C6EF12}"/>
              </a:ext>
            </a:extLst>
          </p:cNvPr>
          <p:cNvSpPr>
            <a:spLocks noGrp="1"/>
          </p:cNvSpPr>
          <p:nvPr>
            <p:ph type="subTitle" idx="1"/>
          </p:nvPr>
        </p:nvSpPr>
        <p:spPr>
          <a:xfrm>
            <a:off x="5858873" y="804074"/>
            <a:ext cx="7034362" cy="1052898"/>
          </a:xfrm>
        </p:spPr>
        <p:txBody>
          <a:bodyPr>
            <a:normAutofit/>
          </a:bodyPr>
          <a:lstStyle/>
          <a:p>
            <a:pPr>
              <a:lnSpc>
                <a:spcPct val="100000"/>
              </a:lnSpc>
            </a:pPr>
            <a:r>
              <a:rPr lang="en-US" sz="2800" dirty="0">
                <a:solidFill>
                  <a:schemeClr val="tx1"/>
                </a:solidFill>
                <a:cs typeface="Segoe UI"/>
              </a:rPr>
              <a:t>Facilitators: Sra. Alarcon</a:t>
            </a:r>
            <a:endParaRPr lang="en-US" dirty="0">
              <a:solidFill>
                <a:schemeClr val="tx1"/>
              </a:solidFill>
            </a:endParaRPr>
          </a:p>
        </p:txBody>
      </p:sp>
      <p:sp>
        <p:nvSpPr>
          <p:cNvPr id="4" name="Slide Number Placeholder 3" hidden="1">
            <a:extLst>
              <a:ext uri="{FF2B5EF4-FFF2-40B4-BE49-F238E27FC236}">
                <a16:creationId xmlns:a16="http://schemas.microsoft.com/office/drawing/2014/main" id="{192D9B22-CA63-4CDB-8957-40947F45B732}"/>
              </a:ext>
            </a:extLst>
          </p:cNvPr>
          <p:cNvSpPr>
            <a:spLocks noGrp="1"/>
          </p:cNvSpPr>
          <p:nvPr>
            <p:ph type="sldNum" sz="quarter" idx="12"/>
          </p:nvPr>
        </p:nvSpPr>
        <p:spPr/>
        <p:txBody>
          <a:bodyPr/>
          <a:lstStyle/>
          <a:p>
            <a:fld id="{7AAC19ED-7CFA-4AF2-BE7E-6017F4B12C94}" type="slidenum">
              <a:rPr lang="en-US" smtClean="0"/>
              <a:t>6</a:t>
            </a:fld>
            <a:endParaRPr lang="en-US" dirty="0"/>
          </a:p>
        </p:txBody>
      </p:sp>
      <p:sp>
        <p:nvSpPr>
          <p:cNvPr id="6" name="TextBox 5">
            <a:extLst>
              <a:ext uri="{FF2B5EF4-FFF2-40B4-BE49-F238E27FC236}">
                <a16:creationId xmlns:a16="http://schemas.microsoft.com/office/drawing/2014/main" id="{51BD9F7F-CF9D-43AA-8FB4-281E7E1C85D6}"/>
              </a:ext>
            </a:extLst>
          </p:cNvPr>
          <p:cNvSpPr txBox="1"/>
          <p:nvPr/>
        </p:nvSpPr>
        <p:spPr>
          <a:xfrm>
            <a:off x="7895665" y="1810870"/>
            <a:ext cx="325867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dirty="0"/>
              <a:t>Contact information</a:t>
            </a:r>
          </a:p>
          <a:p>
            <a:r>
              <a:rPr lang="en-US" dirty="0"/>
              <a:t>Email: </a:t>
            </a:r>
            <a:r>
              <a:rPr lang="en-US" dirty="0">
                <a:hlinkClick r:id="rId2"/>
              </a:rPr>
              <a:t>Karina.alarcon@cobbk12.org</a:t>
            </a:r>
            <a:endParaRPr lang="en-US" dirty="0"/>
          </a:p>
          <a:p>
            <a:endParaRPr lang="en-US" dirty="0"/>
          </a:p>
        </p:txBody>
      </p:sp>
      <p:pic>
        <p:nvPicPr>
          <p:cNvPr id="7" name="Picture 7">
            <a:extLst>
              <a:ext uri="{FF2B5EF4-FFF2-40B4-BE49-F238E27FC236}">
                <a16:creationId xmlns:a16="http://schemas.microsoft.com/office/drawing/2014/main" id="{E929D4F4-1973-4703-9D08-CF766A636916}"/>
              </a:ext>
            </a:extLst>
          </p:cNvPr>
          <p:cNvPicPr>
            <a:picLocks noChangeAspect="1"/>
          </p:cNvPicPr>
          <p:nvPr/>
        </p:nvPicPr>
        <p:blipFill>
          <a:blip r:embed="rId3"/>
          <a:stretch>
            <a:fillRect/>
          </a:stretch>
        </p:blipFill>
        <p:spPr>
          <a:xfrm>
            <a:off x="8398701" y="3823570"/>
            <a:ext cx="2273474" cy="3031299"/>
          </a:xfrm>
          <a:prstGeom prst="rect">
            <a:avLst/>
          </a:prstGeom>
        </p:spPr>
      </p:pic>
      <p:pic>
        <p:nvPicPr>
          <p:cNvPr id="10" name="Picture 9">
            <a:extLst>
              <a:ext uri="{FF2B5EF4-FFF2-40B4-BE49-F238E27FC236}">
                <a16:creationId xmlns:a16="http://schemas.microsoft.com/office/drawing/2014/main" id="{255B7E95-6A3F-402F-8661-31578C6BF4FA}"/>
              </a:ext>
            </a:extLst>
          </p:cNvPr>
          <p:cNvPicPr>
            <a:picLocks noChangeAspect="1"/>
          </p:cNvPicPr>
          <p:nvPr/>
        </p:nvPicPr>
        <p:blipFill>
          <a:blip r:embed="rId4"/>
          <a:stretch>
            <a:fillRect/>
          </a:stretch>
        </p:blipFill>
        <p:spPr>
          <a:xfrm>
            <a:off x="470692" y="106392"/>
            <a:ext cx="6645216" cy="6645216"/>
          </a:xfrm>
          <a:prstGeom prst="rect">
            <a:avLst/>
          </a:prstGeom>
        </p:spPr>
      </p:pic>
    </p:spTree>
    <p:extLst>
      <p:ext uri="{BB962C8B-B14F-4D97-AF65-F5344CB8AC3E}">
        <p14:creationId xmlns:p14="http://schemas.microsoft.com/office/powerpoint/2010/main" val="4072714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D3B7F-6F4D-4ED0-8E2C-4B661937C507}"/>
              </a:ext>
            </a:extLst>
          </p:cNvPr>
          <p:cNvSpPr>
            <a:spLocks noGrp="1"/>
          </p:cNvSpPr>
          <p:nvPr>
            <p:ph type="title"/>
          </p:nvPr>
        </p:nvSpPr>
        <p:spPr/>
        <p:txBody>
          <a:bodyPr/>
          <a:lstStyle/>
          <a:p>
            <a:r>
              <a:rPr lang="en-US"/>
              <a:t>Más Información</a:t>
            </a:r>
            <a:endParaRPr lang="en-US" dirty="0"/>
          </a:p>
        </p:txBody>
      </p:sp>
      <p:sp>
        <p:nvSpPr>
          <p:cNvPr id="3" name="Content Placeholder 2">
            <a:extLst>
              <a:ext uri="{FF2B5EF4-FFF2-40B4-BE49-F238E27FC236}">
                <a16:creationId xmlns:a16="http://schemas.microsoft.com/office/drawing/2014/main" id="{191D7A3B-B193-497F-93C9-445034DA39EB}"/>
              </a:ext>
            </a:extLst>
          </p:cNvPr>
          <p:cNvSpPr>
            <a:spLocks noGrp="1"/>
          </p:cNvSpPr>
          <p:nvPr>
            <p:ph sz="quarter" idx="13"/>
          </p:nvPr>
        </p:nvSpPr>
        <p:spPr>
          <a:xfrm>
            <a:off x="1063255" y="2443526"/>
            <a:ext cx="3557338" cy="4799485"/>
          </a:xfrm>
        </p:spPr>
        <p:txBody>
          <a:bodyPr vert="horz" lIns="91440" tIns="45720" rIns="91440" bIns="45720" rtlCol="0" anchor="t">
            <a:normAutofit/>
          </a:bodyPr>
          <a:lstStyle/>
          <a:p>
            <a:pPr marL="0" indent="0">
              <a:buNone/>
            </a:pPr>
            <a:r>
              <a:rPr lang="en-US" b="1" dirty="0"/>
              <a:t>Capstone Projects</a:t>
            </a:r>
          </a:p>
          <a:p>
            <a:pPr marL="688340" lvl="1" indent="-285750">
              <a:buFont typeface="Arial" panose="020B0604020202020204" pitchFamily="34" charset="0"/>
              <a:buChar char="•"/>
            </a:pPr>
            <a:r>
              <a:rPr lang="en-US" sz="2000" dirty="0" err="1"/>
              <a:t>Pulsera</a:t>
            </a:r>
            <a:r>
              <a:rPr lang="en-US" sz="2000" dirty="0"/>
              <a:t> project</a:t>
            </a:r>
          </a:p>
          <a:p>
            <a:pPr marL="688340" lvl="1" indent="-285750">
              <a:buFont typeface="Arial" panose="020B0604020202020204" pitchFamily="34" charset="0"/>
              <a:buChar char="•"/>
            </a:pPr>
            <a:r>
              <a:rPr lang="en-US" sz="2000" dirty="0"/>
              <a:t>Hispanic Heritage month</a:t>
            </a:r>
          </a:p>
          <a:p>
            <a:pPr marL="688340" lvl="1" indent="-285750">
              <a:buFont typeface="Arial" panose="020B0604020202020204" pitchFamily="34" charset="0"/>
              <a:buChar char="•"/>
            </a:pPr>
            <a:r>
              <a:rPr lang="en-US" sz="2000" dirty="0"/>
              <a:t>Portfolio on 21 Spanish-Speaking countries </a:t>
            </a:r>
          </a:p>
          <a:p>
            <a:pPr marL="688340" lvl="1" indent="-285750">
              <a:buFont typeface="Arial" panose="020B0604020202020204" pitchFamily="34" charset="0"/>
              <a:buChar char="•"/>
            </a:pPr>
            <a:r>
              <a:rPr lang="en-US" sz="2000" dirty="0"/>
              <a:t>Project based on Hispanic needs in the   community </a:t>
            </a:r>
          </a:p>
          <a:p>
            <a:pPr marL="402590" lvl="1" indent="0">
              <a:buNone/>
            </a:pPr>
            <a:endParaRPr lang="en-US" dirty="0"/>
          </a:p>
        </p:txBody>
      </p:sp>
      <p:sp>
        <p:nvSpPr>
          <p:cNvPr id="4" name="Slide Number Placeholder 3">
            <a:extLst>
              <a:ext uri="{FF2B5EF4-FFF2-40B4-BE49-F238E27FC236}">
                <a16:creationId xmlns:a16="http://schemas.microsoft.com/office/drawing/2014/main" id="{16535DD7-E16E-43CE-AB6E-B1E9B01454FC}"/>
              </a:ext>
            </a:extLst>
          </p:cNvPr>
          <p:cNvSpPr>
            <a:spLocks noGrp="1"/>
          </p:cNvSpPr>
          <p:nvPr>
            <p:ph type="sldNum" sz="quarter" idx="12"/>
          </p:nvPr>
        </p:nvSpPr>
        <p:spPr/>
        <p:txBody>
          <a:bodyPr/>
          <a:lstStyle/>
          <a:p>
            <a:fld id="{7AAC19ED-7CFA-4AF2-BE7E-6017F4B12C94}" type="slidenum">
              <a:rPr lang="en-US" noProof="0" smtClean="0"/>
              <a:pPr/>
              <a:t>7</a:t>
            </a:fld>
            <a:endParaRPr lang="en-US" noProof="0" dirty="0"/>
          </a:p>
        </p:txBody>
      </p:sp>
      <p:sp>
        <p:nvSpPr>
          <p:cNvPr id="6" name="Content Placeholder 5">
            <a:extLst>
              <a:ext uri="{FF2B5EF4-FFF2-40B4-BE49-F238E27FC236}">
                <a16:creationId xmlns:a16="http://schemas.microsoft.com/office/drawing/2014/main" id="{CB1160C8-0E54-49C5-B127-924153B2033E}"/>
              </a:ext>
            </a:extLst>
          </p:cNvPr>
          <p:cNvSpPr>
            <a:spLocks noGrp="1"/>
          </p:cNvSpPr>
          <p:nvPr>
            <p:ph sz="quarter" idx="15"/>
          </p:nvPr>
        </p:nvSpPr>
        <p:spPr>
          <a:xfrm>
            <a:off x="7807325" y="2443526"/>
            <a:ext cx="3702012" cy="3680547"/>
          </a:xfrm>
        </p:spPr>
        <p:txBody>
          <a:bodyPr vert="horz" lIns="91440" tIns="45720" rIns="91440" bIns="45720" rtlCol="0" anchor="t">
            <a:normAutofit fontScale="92500"/>
          </a:bodyPr>
          <a:lstStyle/>
          <a:p>
            <a:pPr marL="0" marR="0" indent="0">
              <a:lnSpc>
                <a:spcPct val="107000"/>
              </a:lnSpc>
              <a:spcBef>
                <a:spcPts val="0"/>
              </a:spcBef>
              <a:spcAft>
                <a:spcPts val="0"/>
              </a:spcAft>
              <a:buNone/>
              <a:tabLst>
                <a:tab pos="4419600" algn="l"/>
              </a:tabLst>
            </a:pPr>
            <a:r>
              <a:rPr lang="en-US" sz="2200" b="1" dirty="0">
                <a:effectLst/>
                <a:ea typeface="Calibri" panose="020F0502020204030204" pitchFamily="34" charset="0"/>
                <a:cs typeface="Times New Roman" panose="02020603050405020304" pitchFamily="18" charset="0"/>
              </a:rPr>
              <a:t>Previous Field Trips &amp; Activities:</a:t>
            </a:r>
            <a:endParaRPr lang="en-US" sz="2200" dirty="0">
              <a:effectLst/>
              <a:ea typeface="Calibri" panose="020F0502020204030204" pitchFamily="34" charset="0"/>
              <a:cs typeface="Times New Roman" panose="02020603050405020304" pitchFamily="18" charset="0"/>
            </a:endParaRPr>
          </a:p>
          <a:p>
            <a:pPr lvl="1">
              <a:lnSpc>
                <a:spcPct val="107000"/>
              </a:lnSpc>
              <a:spcBef>
                <a:spcPts val="0"/>
              </a:spcBef>
              <a:buFont typeface="Arial" panose="020B0604020202020204" pitchFamily="34" charset="0"/>
              <a:buChar char="•"/>
              <a:tabLst>
                <a:tab pos="4419600" algn="l"/>
              </a:tabLst>
            </a:pPr>
            <a:r>
              <a:rPr lang="en-US" sz="2200" dirty="0">
                <a:effectLst/>
                <a:ea typeface="Calibri" panose="020F0502020204030204" pitchFamily="34" charset="0"/>
                <a:cs typeface="Times New Roman" panose="02020603050405020304" pitchFamily="18" charset="0"/>
              </a:rPr>
              <a:t>Georgia Tech History of Dance</a:t>
            </a:r>
          </a:p>
          <a:p>
            <a:pPr lvl="1">
              <a:lnSpc>
                <a:spcPct val="107000"/>
              </a:lnSpc>
              <a:spcBef>
                <a:spcPts val="0"/>
              </a:spcBef>
              <a:buFont typeface="Arial" panose="020B0604020202020204" pitchFamily="34" charset="0"/>
              <a:buChar char="•"/>
            </a:pPr>
            <a:r>
              <a:rPr lang="en-US" sz="2200" dirty="0">
                <a:effectLst/>
                <a:ea typeface="Calibri" panose="020F0502020204030204" pitchFamily="34" charset="0"/>
                <a:cs typeface="Times New Roman" panose="02020603050405020304" pitchFamily="18" charset="0"/>
              </a:rPr>
              <a:t>Spooky STEM Night Volunteers</a:t>
            </a:r>
          </a:p>
          <a:p>
            <a:pPr lvl="1">
              <a:lnSpc>
                <a:spcPct val="107000"/>
              </a:lnSpc>
              <a:spcBef>
                <a:spcPts val="0"/>
              </a:spcBef>
              <a:buFont typeface="Arial" panose="020B0604020202020204" pitchFamily="34" charset="0"/>
              <a:buChar char="•"/>
              <a:tabLst>
                <a:tab pos="4419600" algn="l"/>
              </a:tabLst>
            </a:pPr>
            <a:r>
              <a:rPr lang="en-US" sz="2200" dirty="0">
                <a:effectLst/>
                <a:ea typeface="Calibri" panose="020F0502020204030204" pitchFamily="34" charset="0"/>
                <a:cs typeface="Times New Roman" panose="02020603050405020304" pitchFamily="18" charset="0"/>
              </a:rPr>
              <a:t>Spanish Art bus</a:t>
            </a:r>
          </a:p>
          <a:p>
            <a:pPr lvl="1">
              <a:lnSpc>
                <a:spcPct val="107000"/>
              </a:lnSpc>
              <a:spcBef>
                <a:spcPts val="0"/>
              </a:spcBef>
              <a:buFont typeface="Arial" panose="020B0604020202020204" pitchFamily="34" charset="0"/>
              <a:buChar char="•"/>
              <a:tabLst>
                <a:tab pos="4419600" algn="l"/>
              </a:tabLst>
            </a:pPr>
            <a:r>
              <a:rPr lang="en-US" sz="2200" dirty="0">
                <a:effectLst/>
                <a:ea typeface="Calibri" panose="020F0502020204030204" pitchFamily="34" charset="0"/>
                <a:cs typeface="Times New Roman" panose="02020603050405020304" pitchFamily="18" charset="0"/>
              </a:rPr>
              <a:t>NASA speaker: José M. Hernández B</a:t>
            </a:r>
          </a:p>
          <a:p>
            <a:pPr lvl="1">
              <a:lnSpc>
                <a:spcPct val="107000"/>
              </a:lnSpc>
              <a:spcBef>
                <a:spcPts val="0"/>
              </a:spcBef>
              <a:spcAft>
                <a:spcPts val="800"/>
              </a:spcAft>
              <a:buFont typeface="Arial" panose="020B0604020202020204" pitchFamily="34" charset="0"/>
              <a:buChar char="•"/>
              <a:tabLst>
                <a:tab pos="4419600" algn="l"/>
              </a:tabLst>
            </a:pPr>
            <a:r>
              <a:rPr lang="en-US" sz="2200" dirty="0">
                <a:effectLst/>
                <a:ea typeface="Calibri" panose="020F0502020204030204" pitchFamily="34" charset="0"/>
                <a:cs typeface="Times New Roman" panose="02020603050405020304" pitchFamily="18" charset="0"/>
              </a:rPr>
              <a:t>Plaza Fiesta Spanish Scavenger Hunt</a:t>
            </a:r>
          </a:p>
          <a:p>
            <a:pPr marL="0" indent="0">
              <a:buNone/>
            </a:pPr>
            <a:endParaRPr lang="en-US" dirty="0"/>
          </a:p>
          <a:p>
            <a:pPr marL="283210" indent="-283210"/>
            <a:endParaRPr lang="en-US" dirty="0"/>
          </a:p>
        </p:txBody>
      </p:sp>
    </p:spTree>
    <p:extLst>
      <p:ext uri="{BB962C8B-B14F-4D97-AF65-F5344CB8AC3E}">
        <p14:creationId xmlns:p14="http://schemas.microsoft.com/office/powerpoint/2010/main" val="3808106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0345D-1B77-419C-81FD-24850083D775}"/>
              </a:ext>
            </a:extLst>
          </p:cNvPr>
          <p:cNvSpPr>
            <a:spLocks noGrp="1"/>
          </p:cNvSpPr>
          <p:nvPr>
            <p:ph type="title"/>
          </p:nvPr>
        </p:nvSpPr>
        <p:spPr>
          <a:xfrm>
            <a:off x="762000" y="352848"/>
            <a:ext cx="10667998" cy="1002422"/>
          </a:xfrm>
        </p:spPr>
        <p:txBody>
          <a:bodyPr anchor="ctr">
            <a:normAutofit/>
          </a:bodyPr>
          <a:lstStyle/>
          <a:p>
            <a:r>
              <a:rPr lang="en-US" dirty="0"/>
              <a:t>Hispanic </a:t>
            </a:r>
            <a:r>
              <a:rPr lang="en-US"/>
              <a:t>Heritage</a:t>
            </a:r>
            <a:r>
              <a:rPr lang="en-US" dirty="0"/>
              <a:t> Month</a:t>
            </a:r>
          </a:p>
        </p:txBody>
      </p:sp>
      <p:pic>
        <p:nvPicPr>
          <p:cNvPr id="5" name="Picture 5" descr="A picture containing person, wall, holding&#10;&#10;Description automatically generated">
            <a:extLst>
              <a:ext uri="{FF2B5EF4-FFF2-40B4-BE49-F238E27FC236}">
                <a16:creationId xmlns:a16="http://schemas.microsoft.com/office/drawing/2014/main" id="{2C83330C-1C58-4B6B-8E18-01FAC6A00AD7}"/>
              </a:ext>
            </a:extLst>
          </p:cNvPr>
          <p:cNvPicPr>
            <a:picLocks noChangeAspect="1"/>
          </p:cNvPicPr>
          <p:nvPr/>
        </p:nvPicPr>
        <p:blipFill rotWithShape="1">
          <a:blip r:embed="rId2"/>
          <a:srcRect l="34092" r="31344" b="2"/>
          <a:stretch/>
        </p:blipFill>
        <p:spPr>
          <a:xfrm>
            <a:off x="8598691" y="356166"/>
            <a:ext cx="2152649" cy="3560991"/>
          </a:xfrm>
          <a:prstGeom prst="rect">
            <a:avLst/>
          </a:prstGeom>
          <a:noFill/>
        </p:spPr>
      </p:pic>
      <p:sp>
        <p:nvSpPr>
          <p:cNvPr id="4" name="Slide Number Placeholder 3">
            <a:extLst>
              <a:ext uri="{FF2B5EF4-FFF2-40B4-BE49-F238E27FC236}">
                <a16:creationId xmlns:a16="http://schemas.microsoft.com/office/drawing/2014/main" id="{1760CE10-331A-40DB-BB45-F16F82724BCB}"/>
              </a:ext>
            </a:extLst>
          </p:cNvPr>
          <p:cNvSpPr>
            <a:spLocks noGrp="1"/>
          </p:cNvSpPr>
          <p:nvPr>
            <p:ph type="sldNum" sz="quarter" idx="12"/>
          </p:nvPr>
        </p:nvSpPr>
        <p:spPr>
          <a:xfrm>
            <a:off x="11784011" y="587179"/>
            <a:ext cx="407988" cy="365125"/>
          </a:xfrm>
        </p:spPr>
        <p:txBody>
          <a:bodyPr anchor="ctr">
            <a:normAutofit/>
          </a:bodyPr>
          <a:lstStyle/>
          <a:p>
            <a:pPr>
              <a:spcAft>
                <a:spcPts val="600"/>
              </a:spcAft>
            </a:pPr>
            <a:fld id="{7AAC19ED-7CFA-4AF2-BE7E-6017F4B12C94}" type="slidenum">
              <a:rPr lang="en-US" noProof="0" smtClean="0"/>
              <a:pPr>
                <a:spcAft>
                  <a:spcPts val="600"/>
                </a:spcAft>
              </a:pPr>
              <a:t>8</a:t>
            </a:fld>
            <a:endParaRPr lang="en-US" noProof="0"/>
          </a:p>
        </p:txBody>
      </p:sp>
      <p:sp>
        <p:nvSpPr>
          <p:cNvPr id="3" name="Content Placeholder 2">
            <a:extLst>
              <a:ext uri="{FF2B5EF4-FFF2-40B4-BE49-F238E27FC236}">
                <a16:creationId xmlns:a16="http://schemas.microsoft.com/office/drawing/2014/main" id="{EDB8C1D3-87C8-488D-9816-F4F0468C8194}"/>
              </a:ext>
            </a:extLst>
          </p:cNvPr>
          <p:cNvSpPr>
            <a:spLocks noGrp="1"/>
          </p:cNvSpPr>
          <p:nvPr>
            <p:ph sz="quarter" idx="13"/>
          </p:nvPr>
        </p:nvSpPr>
        <p:spPr>
          <a:xfrm>
            <a:off x="762000" y="1534886"/>
            <a:ext cx="7829550" cy="4275365"/>
          </a:xfrm>
        </p:spPr>
        <p:txBody>
          <a:bodyPr vert="horz" lIns="91440" tIns="45720" rIns="91440" bIns="45720" rtlCol="0" anchor="t">
            <a:normAutofit/>
          </a:bodyPr>
          <a:lstStyle/>
          <a:p>
            <a:pPr marL="283210" indent="-283210"/>
            <a:r>
              <a:rPr lang="en-US" dirty="0"/>
              <a:t>September 15 – October 15 </a:t>
            </a:r>
          </a:p>
          <a:p>
            <a:pPr marL="283210" indent="-283210"/>
            <a:r>
              <a:rPr lang="en-US" dirty="0" err="1"/>
              <a:t>Pulsera</a:t>
            </a:r>
            <a:r>
              <a:rPr lang="en-US" dirty="0"/>
              <a:t> project</a:t>
            </a:r>
          </a:p>
          <a:p>
            <a:pPr marL="0" indent="0">
              <a:buNone/>
            </a:pPr>
            <a:br>
              <a:rPr lang="en-US" dirty="0"/>
            </a:br>
            <a:r>
              <a:rPr lang="en-US" dirty="0"/>
              <a:t>The </a:t>
            </a:r>
            <a:r>
              <a:rPr lang="en-US" dirty="0" err="1"/>
              <a:t>Pulsera</a:t>
            </a:r>
            <a:r>
              <a:rPr lang="en-US" dirty="0"/>
              <a:t> Project is a nonprofit organization that educates, empowers, and connects Central American artists with students in more than 3,000 U.S. schools through the sale of colorful handwoven bracelets, or "</a:t>
            </a:r>
            <a:r>
              <a:rPr lang="en-US" dirty="0" err="1"/>
              <a:t>pulseras</a:t>
            </a:r>
            <a:r>
              <a:rPr lang="en-US" dirty="0"/>
              <a:t>"</a:t>
            </a:r>
          </a:p>
          <a:p>
            <a:pPr marL="0" indent="0">
              <a:buNone/>
            </a:pPr>
            <a:endParaRPr lang="en-US"/>
          </a:p>
          <a:p>
            <a:pPr marL="283210" indent="-283210"/>
            <a:r>
              <a:rPr lang="en-US" dirty="0">
                <a:hlinkClick r:id="rId3"/>
              </a:rPr>
              <a:t>https://www.pulseraproject.org/</a:t>
            </a:r>
            <a:endParaRPr lang="en-US"/>
          </a:p>
          <a:p>
            <a:pPr marL="283210" indent="-283210"/>
            <a:r>
              <a:rPr lang="en-US" dirty="0">
                <a:ea typeface="+mn-lt"/>
                <a:cs typeface="+mn-lt"/>
              </a:rPr>
              <a:t>https://www.pulseraproject.org/videos</a:t>
            </a:r>
            <a:endParaRPr lang="en-US" dirty="0"/>
          </a:p>
        </p:txBody>
      </p:sp>
      <p:pic>
        <p:nvPicPr>
          <p:cNvPr id="6" name="Picture 6" descr="A picture containing text&#10;&#10;Description automatically generated">
            <a:extLst>
              <a:ext uri="{FF2B5EF4-FFF2-40B4-BE49-F238E27FC236}">
                <a16:creationId xmlns:a16="http://schemas.microsoft.com/office/drawing/2014/main" id="{C6C3654F-7BC9-4C62-9DE7-4DC1F6A63992}"/>
              </a:ext>
            </a:extLst>
          </p:cNvPr>
          <p:cNvPicPr>
            <a:picLocks noChangeAspect="1"/>
          </p:cNvPicPr>
          <p:nvPr/>
        </p:nvPicPr>
        <p:blipFill>
          <a:blip r:embed="rId4"/>
          <a:stretch>
            <a:fillRect/>
          </a:stretch>
        </p:blipFill>
        <p:spPr>
          <a:xfrm>
            <a:off x="7796213" y="4500197"/>
            <a:ext cx="3636168" cy="2084324"/>
          </a:xfrm>
          <a:prstGeom prst="rect">
            <a:avLst/>
          </a:prstGeom>
        </p:spPr>
      </p:pic>
    </p:spTree>
    <p:extLst>
      <p:ext uri="{BB962C8B-B14F-4D97-AF65-F5344CB8AC3E}">
        <p14:creationId xmlns:p14="http://schemas.microsoft.com/office/powerpoint/2010/main" val="3662762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eorgia State Capital - Atlanta, GA - Atlanta Map">
            <a:extLst>
              <a:ext uri="{FF2B5EF4-FFF2-40B4-BE49-F238E27FC236}">
                <a16:creationId xmlns:a16="http://schemas.microsoft.com/office/drawing/2014/main" id="{FAA25119-E5EB-4F2B-851E-C32EFF8D1C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336" t="10891" r="10460"/>
          <a:stretch/>
        </p:blipFill>
        <p:spPr bwMode="auto">
          <a:xfrm>
            <a:off x="0" y="-4864"/>
            <a:ext cx="533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5751327-F893-43B1-B637-EA28CF8DBA26}"/>
              </a:ext>
            </a:extLst>
          </p:cNvPr>
          <p:cNvSpPr/>
          <p:nvPr/>
        </p:nvSpPr>
        <p:spPr>
          <a:xfrm>
            <a:off x="0" y="4013344"/>
            <a:ext cx="5334000" cy="1569660"/>
          </a:xfrm>
          <a:prstGeom prst="rect">
            <a:avLst/>
          </a:prstGeom>
          <a:solidFill>
            <a:srgbClr val="002060">
              <a:alpha val="50196"/>
            </a:srgbClr>
          </a:solid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a:ln w="13462">
                  <a:solidFill>
                    <a:srgbClr val="FFFFFF"/>
                  </a:solidFill>
                  <a:prstDash val="solid"/>
                </a:ln>
                <a:solidFill>
                  <a:srgbClr val="FF0000"/>
                </a:solidFill>
                <a:effectLst>
                  <a:outerShdw blurRad="38100" dist="38100" dir="2700000" algn="tl">
                    <a:srgbClr val="000000">
                      <a:alpha val="43137"/>
                    </a:srgbClr>
                  </a:outerShdw>
                </a:effectLst>
                <a:uLnTx/>
                <a:uFillTx/>
                <a:latin typeface="Rockwell" panose="02060603020205020403" pitchFamily="18" charset="0"/>
                <a:ea typeface="+mn-ea"/>
                <a:cs typeface="+mn-cs"/>
              </a:rPr>
              <a:t>Leadership</a:t>
            </a:r>
            <a:r>
              <a:rPr lang="en-US" sz="4800" dirty="0">
                <a:ln w="13462">
                  <a:solidFill>
                    <a:srgbClr val="FFFFFF"/>
                  </a:solidFill>
                  <a:prstDash val="solid"/>
                </a:ln>
                <a:solidFill>
                  <a:srgbClr val="FF0000"/>
                </a:solidFill>
                <a:effectLst>
                  <a:outerShdw blurRad="38100" dist="38100" dir="2700000" algn="tl">
                    <a:srgbClr val="000000">
                      <a:alpha val="43137"/>
                    </a:srgbClr>
                  </a:outerShdw>
                </a:effectLst>
                <a:latin typeface="Rockwell" panose="02060603020205020403" pitchFamily="18" charset="0"/>
              </a:rPr>
              <a:t> &amp; </a:t>
            </a:r>
            <a:r>
              <a:rPr kumimoji="0" lang="en-US" sz="4800" b="0" i="0" u="none" strike="noStrike" kern="1200" cap="none" spc="0" normalizeH="0" baseline="0" noProof="0" dirty="0">
                <a:ln w="13462">
                  <a:solidFill>
                    <a:srgbClr val="FFFFFF"/>
                  </a:solidFill>
                  <a:prstDash val="solid"/>
                </a:ln>
                <a:solidFill>
                  <a:srgbClr val="FF0000"/>
                </a:solidFill>
                <a:effectLst>
                  <a:outerShdw blurRad="38100" dist="38100" dir="2700000" algn="tl">
                    <a:srgbClr val="000000">
                      <a:alpha val="43137"/>
                    </a:srgbClr>
                  </a:outerShdw>
                </a:effectLst>
                <a:uLnTx/>
                <a:uFillTx/>
                <a:latin typeface="Rockwell" panose="02060603020205020403" pitchFamily="18" charset="0"/>
                <a:ea typeface="+mn-ea"/>
                <a:cs typeface="+mn-cs"/>
              </a:rPr>
              <a:t>Law Academy</a:t>
            </a:r>
          </a:p>
        </p:txBody>
      </p:sp>
      <p:pic>
        <p:nvPicPr>
          <p:cNvPr id="2" name="Picture 1">
            <a:extLst>
              <a:ext uri="{FF2B5EF4-FFF2-40B4-BE49-F238E27FC236}">
                <a16:creationId xmlns:a16="http://schemas.microsoft.com/office/drawing/2014/main" id="{322701A0-00AF-4D60-BC64-A9E934790FC6}"/>
              </a:ext>
            </a:extLst>
          </p:cNvPr>
          <p:cNvPicPr>
            <a:picLocks noChangeAspect="1"/>
          </p:cNvPicPr>
          <p:nvPr/>
        </p:nvPicPr>
        <p:blipFill>
          <a:blip r:embed="rId3">
            <a:alphaModFix amt="50000"/>
          </a:blip>
          <a:stretch>
            <a:fillRect/>
          </a:stretch>
        </p:blipFill>
        <p:spPr>
          <a:xfrm>
            <a:off x="5343331" y="55069"/>
            <a:ext cx="6645216" cy="6645216"/>
          </a:xfrm>
          <a:prstGeom prst="rect">
            <a:avLst/>
          </a:prstGeom>
        </p:spPr>
      </p:pic>
      <p:sp>
        <p:nvSpPr>
          <p:cNvPr id="10" name="TextBox 9">
            <a:extLst>
              <a:ext uri="{FF2B5EF4-FFF2-40B4-BE49-F238E27FC236}">
                <a16:creationId xmlns:a16="http://schemas.microsoft.com/office/drawing/2014/main" id="{E4164D31-F614-4D59-A8D2-2FE2BF26C7B6}"/>
              </a:ext>
            </a:extLst>
          </p:cNvPr>
          <p:cNvSpPr txBox="1"/>
          <p:nvPr/>
        </p:nvSpPr>
        <p:spPr>
          <a:xfrm>
            <a:off x="5603421" y="723104"/>
            <a:ext cx="6125035" cy="530914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HS Credit Course: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C000"/>
                </a:solidFill>
                <a:effectLst/>
                <a:uLnTx/>
                <a:uFillTx/>
                <a:latin typeface="Verdana" panose="020B0604030504040204" pitchFamily="34" charset="0"/>
                <a:ea typeface="Verdana" panose="020B0604030504040204" pitchFamily="34" charset="0"/>
                <a:cs typeface="+mn-cs"/>
              </a:rPr>
              <a:t>Local Area Studies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1"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a:p>
            <a:pPr marR="0" lvl="0" algn="ctr" defTabSz="914400" rtl="0" eaLnBrk="1" fontAlgn="auto" latinLnBrk="0" hangingPunct="1">
              <a:lnSpc>
                <a:spcPct val="100000"/>
              </a:lnSpc>
              <a:spcBef>
                <a:spcPts val="0"/>
              </a:spcBef>
              <a:spcAft>
                <a:spcPts val="0"/>
              </a:spcAft>
              <a:buClrTx/>
              <a:buSzTx/>
              <a:tabLst/>
              <a:defRPr/>
            </a:pPr>
            <a:r>
              <a:rPr kumimoji="0" lang="en-US" sz="40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Counts toward the </a:t>
            </a:r>
            <a:r>
              <a:rPr kumimoji="0" lang="en-US" sz="4000" b="1" i="0" u="none" strike="noStrike" kern="1200" cap="none" spc="0" normalizeH="0" baseline="0" noProof="0" dirty="0">
                <a:ln>
                  <a:noFill/>
                </a:ln>
                <a:solidFill>
                  <a:srgbClr val="FFC000"/>
                </a:solidFill>
                <a:effectLst/>
                <a:uLnTx/>
                <a:uFillTx/>
                <a:latin typeface="Verdana" panose="020B0604030504040204" pitchFamily="34" charset="0"/>
                <a:ea typeface="Verdana" panose="020B0604030504040204" pitchFamily="34" charset="0"/>
                <a:cs typeface="+mn-cs"/>
              </a:rPr>
              <a:t>Civics Diploma Seal</a:t>
            </a:r>
            <a:r>
              <a:rPr kumimoji="0" lang="en-US" sz="40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 at </a:t>
            </a:r>
            <a:r>
              <a:rPr kumimoji="0" lang="en-US" sz="4000" b="0" i="1"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any GA HS</a:t>
            </a:r>
          </a:p>
          <a:p>
            <a:pPr marR="0" lvl="0" algn="ctr" defTabSz="914400" rtl="0" eaLnBrk="1" fontAlgn="auto" latinLnBrk="0" hangingPunct="1">
              <a:lnSpc>
                <a:spcPct val="100000"/>
              </a:lnSpc>
              <a:spcBef>
                <a:spcPts val="0"/>
              </a:spcBef>
              <a:spcAft>
                <a:spcPts val="0"/>
              </a:spcAft>
              <a:buClrTx/>
              <a:buSzTx/>
              <a:tabLst/>
              <a:defRPr/>
            </a:pPr>
            <a:endParaRPr kumimoji="0" lang="en-US" sz="3200" b="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a:p>
            <a:pPr marR="0" lvl="0" algn="ctr" defTabSz="914400" rtl="0" eaLnBrk="1" fontAlgn="auto" latinLnBrk="0" hangingPunct="1">
              <a:lnSpc>
                <a:spcPct val="100000"/>
              </a:lnSpc>
              <a:spcBef>
                <a:spcPts val="0"/>
              </a:spcBef>
              <a:spcAft>
                <a:spcPts val="0"/>
              </a:spcAft>
              <a:buClrTx/>
              <a:buSzTx/>
              <a:tabLst/>
              <a:defRPr/>
            </a:pPr>
            <a:r>
              <a:rPr kumimoji="0" lang="en-US" sz="3200" b="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Email: </a:t>
            </a:r>
            <a:r>
              <a:rPr kumimoji="0" lang="en-US" sz="2800" b="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Jordan.johnson@cobbk12.org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1246605644"/>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Custom 5">
      <a:majorFont>
        <a:latin typeface="Franklin Gothic Demi"/>
        <a:ea typeface=""/>
        <a:cs typeface=""/>
      </a:majorFont>
      <a:minorFont>
        <a:latin typeface="Franklin Gothic Medium"/>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solidFill>
          <a:schemeClr val="bg1"/>
        </a:solidFill>
        <a:ln w="57150">
          <a:noFill/>
        </a:ln>
        <a:effectLst>
          <a:outerShdw blurRad="63500" sx="102000" sy="102000" algn="ctr"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33527777_Safety procedures_RVA_v4" id="{94FF351A-4B06-4881-8D26-DC6D64B3CFD2}" vid="{E8C023A2-25EA-47E0-92DC-6E1BD008E94F}"/>
    </a:ext>
  </a:extLst>
</a:theme>
</file>

<file path=ppt/theme/theme2.xml><?xml version="1.0" encoding="utf-8"?>
<a:theme xmlns:a="http://schemas.openxmlformats.org/drawingml/2006/main" name="ThinLineVTI">
  <a:themeElements>
    <a:clrScheme name="ThinLines Color Scheme">
      <a:dk1>
        <a:sysClr val="windowText" lastClr="000000"/>
      </a:dk1>
      <a:lt1>
        <a:sysClr val="window" lastClr="FFFFFF"/>
      </a:lt1>
      <a:dk2>
        <a:srgbClr val="000000"/>
      </a:dk2>
      <a:lt2>
        <a:srgbClr val="FFFFFF"/>
      </a:lt2>
      <a:accent1>
        <a:srgbClr val="00BAC8"/>
      </a:accent1>
      <a:accent2>
        <a:srgbClr val="794DFF"/>
      </a:accent2>
      <a:accent3>
        <a:srgbClr val="00D17D"/>
      </a:accent3>
      <a:accent4>
        <a:srgbClr val="404040"/>
      </a:accent4>
      <a:accent5>
        <a:srgbClr val="FE5D21"/>
      </a:accent5>
      <a:accent6>
        <a:srgbClr val="B3B3B3"/>
      </a:accent6>
      <a:hlink>
        <a:srgbClr val="3E8FF1"/>
      </a:hlink>
      <a:folHlink>
        <a:srgbClr val="939393"/>
      </a:folHlink>
    </a:clrScheme>
    <a:fontScheme name="Custom 3">
      <a:majorFont>
        <a:latin typeface="Source Sans Pro Light"/>
        <a:ea typeface=""/>
        <a:cs typeface=""/>
      </a:majorFont>
      <a:minorFont>
        <a:latin typeface="Source Sans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inLineVTI" id="{DA2A884B-D36C-4F63-9FE8-3C89F2B99A40}" vid="{62C1F77B-42AE-47B9-869B-5CE48C8ED84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85429E6-13D0-4D69-B2AD-EDA3074FAB41}">
  <we:reference id="wa104381063" version="1.0.0.0" store="en-US" storeType="OMEX"/>
  <we:alternateReferences>
    <we:reference id="wa104381063" version="1.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FD5B40CC20934FBE02B9BFEDA731E6" ma:contentTypeVersion="33" ma:contentTypeDescription="Create a new document." ma:contentTypeScope="" ma:versionID="d52220ac63199b2e73f68aca3c199c5e">
  <xsd:schema xmlns:xsd="http://www.w3.org/2001/XMLSchema" xmlns:xs="http://www.w3.org/2001/XMLSchema" xmlns:p="http://schemas.microsoft.com/office/2006/metadata/properties" xmlns:ns3="1f288448-f477-4024-bfa7-c5da6d31a550" xmlns:ns4="d1bea57f-f24a-4814-8dfc-e372b91f2504" targetNamespace="http://schemas.microsoft.com/office/2006/metadata/properties" ma:root="true" ma:fieldsID="5a92aaae9548341cc95700415ab39aad" ns3:_="" ns4:_="">
    <xsd:import namespace="1f288448-f477-4024-bfa7-c5da6d31a550"/>
    <xsd:import namespace="d1bea57f-f24a-4814-8dfc-e372b91f250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OCR" minOccurs="0"/>
                <xsd:element ref="ns4:MediaServiceEventHashCode" minOccurs="0"/>
                <xsd:element ref="ns4:MediaServiceGenerationTime" minOccurs="0"/>
                <xsd:element ref="ns4:TeamsChannelId" minOccurs="0"/>
                <xsd:element ref="ns4:IsNotebookLocked" minOccurs="0"/>
                <xsd:element ref="ns4:MediaServiceLocation" minOccurs="0"/>
                <xsd:element ref="ns4:Math_Settings" minOccurs="0"/>
                <xsd:element ref="ns4:MediaServiceAutoKeyPoints" minOccurs="0"/>
                <xsd:element ref="ns4:MediaServiceKeyPoints" minOccurs="0"/>
                <xsd:element ref="ns4:Distribution_Groups" minOccurs="0"/>
                <xsd:element ref="ns4:LMS_Mappin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288448-f477-4024-bfa7-c5da6d31a55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bea57f-f24a-4814-8dfc-e372b91f250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NotebookType" ma:index="15" nillable="true" ma:displayName="Notebook Type" ma:internalName="NotebookType">
      <xsd:simpleType>
        <xsd:restriction base="dms:Text"/>
      </xsd:simpleType>
    </xsd:element>
    <xsd:element name="FolderType" ma:index="16" nillable="true" ma:displayName="Folder Type" ma:internalName="FolderType">
      <xsd:simpleType>
        <xsd:restriction base="dms:Text"/>
      </xsd:simpleType>
    </xsd:element>
    <xsd:element name="Owner" ma:index="1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8" nillable="true" ma:displayName="Default Section Names" ma:internalName="DefaultSectionNames">
      <xsd:simpleType>
        <xsd:restriction base="dms:Note">
          <xsd:maxLength value="255"/>
        </xsd:restriction>
      </xsd:simpleType>
    </xsd:element>
    <xsd:element name="Templates" ma:index="19" nillable="true" ma:displayName="Templates" ma:internalName="Templates">
      <xsd:simpleType>
        <xsd:restriction base="dms:Note">
          <xsd:maxLength value="255"/>
        </xsd:restriction>
      </xsd:simpleType>
    </xsd:element>
    <xsd:element name="CultureName" ma:index="20" nillable="true" ma:displayName="Culture Name" ma:internalName="CultureName">
      <xsd:simpleType>
        <xsd:restriction base="dms:Text"/>
      </xsd:simpleType>
    </xsd:element>
    <xsd:element name="AppVersion" ma:index="21" nillable="true" ma:displayName="App Version" ma:internalName="AppVersion">
      <xsd:simpleType>
        <xsd:restriction base="dms:Text"/>
      </xsd:simpleType>
    </xsd:element>
    <xsd:element name="Teachers" ma:index="22"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3"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4"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5" nillable="true" ma:displayName="Invited Teachers" ma:internalName="Invited_Teachers">
      <xsd:simpleType>
        <xsd:restriction base="dms:Note">
          <xsd:maxLength value="255"/>
        </xsd:restriction>
      </xsd:simpleType>
    </xsd:element>
    <xsd:element name="Invited_Students" ma:index="26" nillable="true" ma:displayName="Invited Students" ma:internalName="Invited_Students">
      <xsd:simpleType>
        <xsd:restriction base="dms:Note">
          <xsd:maxLength value="255"/>
        </xsd:restriction>
      </xsd:simpleType>
    </xsd:element>
    <xsd:element name="Self_Registration_Enabled" ma:index="27" nillable="true" ma:displayName="Self Registration Enabled" ma:internalName="Self_Registration_Enabled">
      <xsd:simpleType>
        <xsd:restriction base="dms:Boolean"/>
      </xsd:simpleType>
    </xsd:element>
    <xsd:element name="Has_Teacher_Only_SectionGroup" ma:index="28" nillable="true" ma:displayName="Has Teacher Only SectionGroup" ma:internalName="Has_Teacher_Only_SectionGroup">
      <xsd:simpleType>
        <xsd:restriction base="dms:Boolean"/>
      </xsd:simpleType>
    </xsd:element>
    <xsd:element name="Is_Collaboration_Space_Locked" ma:index="29" nillable="true" ma:displayName="Is Collaboration Space Locked" ma:internalName="Is_Collaboration_Space_Locked">
      <xsd:simpleType>
        <xsd:restriction base="dms:Boolean"/>
      </xsd:simpleType>
    </xsd:element>
    <xsd:element name="MediaServiceOCR" ma:index="30" nillable="true" ma:displayName="MediaServiceOCR" ma:internalName="MediaServiceOCR" ma:readOnly="true">
      <xsd:simpleType>
        <xsd:restriction base="dms:Note">
          <xsd:maxLength value="255"/>
        </xsd:restriction>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TeamsChannelId" ma:index="33" nillable="true" ma:displayName="Teams Channel Id" ma:internalName="TeamsChannelId">
      <xsd:simpleType>
        <xsd:restriction base="dms:Text"/>
      </xsd:simpleType>
    </xsd:element>
    <xsd:element name="IsNotebookLocked" ma:index="34" nillable="true" ma:displayName="Is Notebook Locked" ma:internalName="IsNotebookLocked">
      <xsd:simpleType>
        <xsd:restriction base="dms:Boolean"/>
      </xsd:simpleType>
    </xsd:element>
    <xsd:element name="MediaServiceLocation" ma:index="35" nillable="true" ma:displayName="Location" ma:internalName="MediaServiceLocation" ma:readOnly="true">
      <xsd:simpleType>
        <xsd:restriction base="dms:Text"/>
      </xsd:simpleType>
    </xsd:element>
    <xsd:element name="Math_Settings" ma:index="36" nillable="true" ma:displayName="Math Settings" ma:internalName="Math_Settings">
      <xsd:simpleType>
        <xsd:restriction base="dms:Text"/>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element name="Distribution_Groups" ma:index="39" nillable="true" ma:displayName="Distribution Groups" ma:internalName="Distribution_Groups">
      <xsd:simpleType>
        <xsd:restriction base="dms:Note">
          <xsd:maxLength value="255"/>
        </xsd:restriction>
      </xsd:simpleType>
    </xsd:element>
    <xsd:element name="LMS_Mappings" ma:index="40" nillable="true" ma:displayName="LMS Mappings" ma:internalName="LMS_Mapping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d1bea57f-f24a-4814-8dfc-e372b91f2504" xsi:nil="true"/>
    <IsNotebookLocked xmlns="d1bea57f-f24a-4814-8dfc-e372b91f2504" xsi:nil="true"/>
    <Owner xmlns="d1bea57f-f24a-4814-8dfc-e372b91f2504">
      <UserInfo>
        <DisplayName/>
        <AccountId xsi:nil="true"/>
        <AccountType/>
      </UserInfo>
    </Owner>
    <CultureName xmlns="d1bea57f-f24a-4814-8dfc-e372b91f2504" xsi:nil="true"/>
    <Invited_Teachers xmlns="d1bea57f-f24a-4814-8dfc-e372b91f2504" xsi:nil="true"/>
    <LMS_Mappings xmlns="d1bea57f-f24a-4814-8dfc-e372b91f2504" xsi:nil="true"/>
    <Is_Collaboration_Space_Locked xmlns="d1bea57f-f24a-4814-8dfc-e372b91f2504" xsi:nil="true"/>
    <Templates xmlns="d1bea57f-f24a-4814-8dfc-e372b91f2504" xsi:nil="true"/>
    <Has_Teacher_Only_SectionGroup xmlns="d1bea57f-f24a-4814-8dfc-e372b91f2504" xsi:nil="true"/>
    <NotebookType xmlns="d1bea57f-f24a-4814-8dfc-e372b91f2504" xsi:nil="true"/>
    <AppVersion xmlns="d1bea57f-f24a-4814-8dfc-e372b91f2504" xsi:nil="true"/>
    <TeamsChannelId xmlns="d1bea57f-f24a-4814-8dfc-e372b91f2504" xsi:nil="true"/>
    <DefaultSectionNames xmlns="d1bea57f-f24a-4814-8dfc-e372b91f2504" xsi:nil="true"/>
    <Distribution_Groups xmlns="d1bea57f-f24a-4814-8dfc-e372b91f2504" xsi:nil="true"/>
    <Invited_Students xmlns="d1bea57f-f24a-4814-8dfc-e372b91f2504" xsi:nil="true"/>
    <Self_Registration_Enabled xmlns="d1bea57f-f24a-4814-8dfc-e372b91f2504" xsi:nil="true"/>
    <Math_Settings xmlns="d1bea57f-f24a-4814-8dfc-e372b91f2504" xsi:nil="true"/>
    <FolderType xmlns="d1bea57f-f24a-4814-8dfc-e372b91f2504" xsi:nil="true"/>
    <Teachers xmlns="d1bea57f-f24a-4814-8dfc-e372b91f2504">
      <UserInfo>
        <DisplayName/>
        <AccountId xsi:nil="true"/>
        <AccountType/>
      </UserInfo>
    </Teachers>
    <Students xmlns="d1bea57f-f24a-4814-8dfc-e372b91f2504">
      <UserInfo>
        <DisplayName/>
        <AccountId xsi:nil="true"/>
        <AccountType/>
      </UserInfo>
    </Students>
    <Student_Groups xmlns="d1bea57f-f24a-4814-8dfc-e372b91f2504">
      <UserInfo>
        <DisplayName/>
        <AccountId xsi:nil="true"/>
        <AccountType/>
      </UserInfo>
    </Student_Groups>
  </documentManagement>
</p:properties>
</file>

<file path=customXml/itemProps1.xml><?xml version="1.0" encoding="utf-8"?>
<ds:datastoreItem xmlns:ds="http://schemas.openxmlformats.org/officeDocument/2006/customXml" ds:itemID="{246B2BE6-8FE9-4318-AA40-8F70CEED609D}">
  <ds:schemaRefs>
    <ds:schemaRef ds:uri="http://schemas.microsoft.com/sharepoint/v3/contenttype/forms"/>
  </ds:schemaRefs>
</ds:datastoreItem>
</file>

<file path=customXml/itemProps2.xml><?xml version="1.0" encoding="utf-8"?>
<ds:datastoreItem xmlns:ds="http://schemas.openxmlformats.org/officeDocument/2006/customXml" ds:itemID="{905FB3CB-170A-47FA-A51D-48D79D972E6B}">
  <ds:schemaRefs>
    <ds:schemaRef ds:uri="http://schemas.microsoft.com/office/2006/metadata/contentType"/>
    <ds:schemaRef ds:uri="http://schemas.microsoft.com/office/2006/metadata/properties/metaAttributes"/>
    <ds:schemaRef ds:uri="http://www.w3.org/2000/xmlns/"/>
    <ds:schemaRef ds:uri="http://www.w3.org/2001/XMLSchema"/>
    <ds:schemaRef ds:uri="1f288448-f477-4024-bfa7-c5da6d31a550"/>
    <ds:schemaRef ds:uri="d1bea57f-f24a-4814-8dfc-e372b91f2504"/>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F39AE0-32C9-4F1D-B08C-0B8B9BAFC18D}">
  <ds:schemaRefs>
    <ds:schemaRef ds:uri="http://schemas.microsoft.com/office/2006/metadata/properties"/>
    <ds:schemaRef ds:uri="http://purl.org/dc/term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www.w3.org/XML/1998/namespace"/>
    <ds:schemaRef ds:uri="d1bea57f-f24a-4814-8dfc-e372b91f2504"/>
    <ds:schemaRef ds:uri="1f288448-f477-4024-bfa7-c5da6d31a550"/>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895</Words>
  <Application>Microsoft Office PowerPoint</Application>
  <PresentationFormat>Widescreen</PresentationFormat>
  <Paragraphs>159</Paragraphs>
  <Slides>15</Slides>
  <Notes>0</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15</vt:i4>
      </vt:variant>
    </vt:vector>
  </HeadingPairs>
  <TitlesOfParts>
    <vt:vector size="35" baseType="lpstr">
      <vt:lpstr>Arial</vt:lpstr>
      <vt:lpstr>Arial Black</vt:lpstr>
      <vt:lpstr>Azo Sans Black</vt:lpstr>
      <vt:lpstr>Bahnschrift SemiBold</vt:lpstr>
      <vt:lpstr>Calibri</vt:lpstr>
      <vt:lpstr>Calibri Light</vt:lpstr>
      <vt:lpstr>Century Gothic</vt:lpstr>
      <vt:lpstr>Corbel</vt:lpstr>
      <vt:lpstr>Franklin Gothic Book</vt:lpstr>
      <vt:lpstr>Franklin Gothic Demi</vt:lpstr>
      <vt:lpstr>Franklin Gothic Medium</vt:lpstr>
      <vt:lpstr>Rockwell</vt:lpstr>
      <vt:lpstr>Source Sans Pro</vt:lpstr>
      <vt:lpstr>Source Sans Pro Light</vt:lpstr>
      <vt:lpstr>Symbol</vt:lpstr>
      <vt:lpstr>Times New Roman</vt:lpstr>
      <vt:lpstr>Verdana</vt:lpstr>
      <vt:lpstr>Wingdings</vt:lpstr>
      <vt:lpstr>Headlines</vt:lpstr>
      <vt:lpstr>ThinLineVTI</vt:lpstr>
      <vt:lpstr>The Academies of  J.J. Daniell M.S. Winter Parent Meeting for Rising 8th Grade</vt:lpstr>
      <vt:lpstr>The Academies of J.J. Daniell M.S.</vt:lpstr>
      <vt:lpstr>Welcome to the  SteAm academy</vt:lpstr>
      <vt:lpstr>Curriculum Topics for  STEAM Academy Class</vt:lpstr>
      <vt:lpstr>STEAM Academy Additional Information  </vt:lpstr>
      <vt:lpstr>Bienvenidos </vt:lpstr>
      <vt:lpstr>Más Información</vt:lpstr>
      <vt:lpstr>Hispanic Heritage Month</vt:lpstr>
      <vt:lpstr>PowerPoint Presentation</vt:lpstr>
      <vt:lpstr>Capstone Projects for  Leadership &amp; Law Academy Class</vt:lpstr>
      <vt:lpstr>Activities / Lesson Topics</vt:lpstr>
      <vt:lpstr>PowerPoint Presentation</vt:lpstr>
      <vt:lpstr>Important Dates to Remember</vt:lpstr>
      <vt:lpstr>Important Dates to Remember</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Academies of  J.J. Daniell M.S. Spring Parent Meeting</dc:title>
  <dc:creator/>
  <cp:lastModifiedBy/>
  <cp:revision>105</cp:revision>
  <dcterms:created xsi:type="dcterms:W3CDTF">2020-08-05T16:47:19Z</dcterms:created>
  <dcterms:modified xsi:type="dcterms:W3CDTF">2024-02-15T18:34:28Z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0x010100BFFD5B40CC20934FBE02B9BFEDA731E6</vt:lpwstr>
  </property>
</Properties>
</file>