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63" r:id="rId3"/>
    <p:sldId id="269" r:id="rId4"/>
    <p:sldId id="286" r:id="rId5"/>
    <p:sldId id="285" r:id="rId6"/>
    <p:sldId id="280" r:id="rId7"/>
    <p:sldId id="279" r:id="rId8"/>
    <p:sldId id="287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BD4602-EECB-438C-BA83-30711D264B1E}" v="6" dt="2025-10-21T19:50:57.5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sha Barnes" userId="35841543-3b70-40b0-b802-70f0a323e066" providerId="ADAL" clId="{91BD4602-EECB-438C-BA83-30711D264B1E}"/>
    <pc:docChg chg="undo custSel mod addSld delSld modSld sldOrd">
      <pc:chgData name="Kisha Barnes" userId="35841543-3b70-40b0-b802-70f0a323e066" providerId="ADAL" clId="{91BD4602-EECB-438C-BA83-30711D264B1E}" dt="2025-10-23T13:37:22.506" v="771"/>
      <pc:docMkLst>
        <pc:docMk/>
      </pc:docMkLst>
      <pc:sldChg chg="del">
        <pc:chgData name="Kisha Barnes" userId="35841543-3b70-40b0-b802-70f0a323e066" providerId="ADAL" clId="{91BD4602-EECB-438C-BA83-30711D264B1E}" dt="2025-10-23T13:37:08.630" v="768" actId="2696"/>
        <pc:sldMkLst>
          <pc:docMk/>
          <pc:sldMk cId="0" sldId="257"/>
        </pc:sldMkLst>
      </pc:sldChg>
      <pc:sldChg chg="del">
        <pc:chgData name="Kisha Barnes" userId="35841543-3b70-40b0-b802-70f0a323e066" providerId="ADAL" clId="{91BD4602-EECB-438C-BA83-30711D264B1E}" dt="2025-10-23T13:37:09.819" v="769" actId="2696"/>
        <pc:sldMkLst>
          <pc:docMk/>
          <pc:sldMk cId="0" sldId="258"/>
        </pc:sldMkLst>
      </pc:sldChg>
      <pc:sldChg chg="del">
        <pc:chgData name="Kisha Barnes" userId="35841543-3b70-40b0-b802-70f0a323e066" providerId="ADAL" clId="{91BD4602-EECB-438C-BA83-30711D264B1E}" dt="2025-10-21T21:15:58.230" v="750" actId="2696"/>
        <pc:sldMkLst>
          <pc:docMk/>
          <pc:sldMk cId="0" sldId="259"/>
        </pc:sldMkLst>
      </pc:sldChg>
      <pc:sldChg chg="del">
        <pc:chgData name="Kisha Barnes" userId="35841543-3b70-40b0-b802-70f0a323e066" providerId="ADAL" clId="{91BD4602-EECB-438C-BA83-30711D264B1E}" dt="2025-10-23T13:37:07.309" v="767" actId="2696"/>
        <pc:sldMkLst>
          <pc:docMk/>
          <pc:sldMk cId="0" sldId="260"/>
        </pc:sldMkLst>
      </pc:sldChg>
      <pc:sldChg chg="del">
        <pc:chgData name="Kisha Barnes" userId="35841543-3b70-40b0-b802-70f0a323e066" providerId="ADAL" clId="{91BD4602-EECB-438C-BA83-30711D264B1E}" dt="2025-10-21T20:00:10.169" v="664" actId="2696"/>
        <pc:sldMkLst>
          <pc:docMk/>
          <pc:sldMk cId="0" sldId="262"/>
        </pc:sldMkLst>
      </pc:sldChg>
      <pc:sldChg chg="modSp mod">
        <pc:chgData name="Kisha Barnes" userId="35841543-3b70-40b0-b802-70f0a323e066" providerId="ADAL" clId="{91BD4602-EECB-438C-BA83-30711D264B1E}" dt="2025-10-21T19:44:18.329" v="5" actId="20577"/>
        <pc:sldMkLst>
          <pc:docMk/>
          <pc:sldMk cId="0" sldId="263"/>
        </pc:sldMkLst>
        <pc:spChg chg="mod">
          <ac:chgData name="Kisha Barnes" userId="35841543-3b70-40b0-b802-70f0a323e066" providerId="ADAL" clId="{91BD4602-EECB-438C-BA83-30711D264B1E}" dt="2025-10-21T19:44:18.329" v="5" actId="20577"/>
          <ac:spMkLst>
            <pc:docMk/>
            <pc:sldMk cId="0" sldId="263"/>
            <ac:spMk id="13316" creationId="{2324A5A5-9DC9-1F3D-FAA1-58D1D443ACEC}"/>
          </ac:spMkLst>
        </pc:spChg>
      </pc:sldChg>
      <pc:sldChg chg="del">
        <pc:chgData name="Kisha Barnes" userId="35841543-3b70-40b0-b802-70f0a323e066" providerId="ADAL" clId="{91BD4602-EECB-438C-BA83-30711D264B1E}" dt="2025-10-21T21:15:52.803" v="749" actId="2696"/>
        <pc:sldMkLst>
          <pc:docMk/>
          <pc:sldMk cId="0" sldId="264"/>
        </pc:sldMkLst>
      </pc:sldChg>
      <pc:sldChg chg="del">
        <pc:chgData name="Kisha Barnes" userId="35841543-3b70-40b0-b802-70f0a323e066" providerId="ADAL" clId="{91BD4602-EECB-438C-BA83-30711D264B1E}" dt="2025-10-21T21:14:21.566" v="730" actId="2696"/>
        <pc:sldMkLst>
          <pc:docMk/>
          <pc:sldMk cId="0" sldId="265"/>
        </pc:sldMkLst>
      </pc:sldChg>
      <pc:sldChg chg="del">
        <pc:chgData name="Kisha Barnes" userId="35841543-3b70-40b0-b802-70f0a323e066" providerId="ADAL" clId="{91BD4602-EECB-438C-BA83-30711D264B1E}" dt="2025-10-21T21:15:47.193" v="748" actId="2696"/>
        <pc:sldMkLst>
          <pc:docMk/>
          <pc:sldMk cId="0" sldId="266"/>
        </pc:sldMkLst>
      </pc:sldChg>
      <pc:sldChg chg="modSp del mod">
        <pc:chgData name="Kisha Barnes" userId="35841543-3b70-40b0-b802-70f0a323e066" providerId="ADAL" clId="{91BD4602-EECB-438C-BA83-30711D264B1E}" dt="2025-10-21T21:15:24.999" v="739" actId="2696"/>
        <pc:sldMkLst>
          <pc:docMk/>
          <pc:sldMk cId="0" sldId="267"/>
        </pc:sldMkLst>
      </pc:sldChg>
      <pc:sldChg chg="del">
        <pc:chgData name="Kisha Barnes" userId="35841543-3b70-40b0-b802-70f0a323e066" providerId="ADAL" clId="{91BD4602-EECB-438C-BA83-30711D264B1E}" dt="2025-10-21T21:20:39.993" v="756" actId="2696"/>
        <pc:sldMkLst>
          <pc:docMk/>
          <pc:sldMk cId="0" sldId="268"/>
        </pc:sldMkLst>
      </pc:sldChg>
      <pc:sldChg chg="modSp mod">
        <pc:chgData name="Kisha Barnes" userId="35841543-3b70-40b0-b802-70f0a323e066" providerId="ADAL" clId="{91BD4602-EECB-438C-BA83-30711D264B1E}" dt="2025-10-21T19:51:54.021" v="479" actId="5793"/>
        <pc:sldMkLst>
          <pc:docMk/>
          <pc:sldMk cId="0" sldId="269"/>
        </pc:sldMkLst>
        <pc:spChg chg="mod">
          <ac:chgData name="Kisha Barnes" userId="35841543-3b70-40b0-b802-70f0a323e066" providerId="ADAL" clId="{91BD4602-EECB-438C-BA83-30711D264B1E}" dt="2025-10-21T19:50:48.145" v="426" actId="14100"/>
          <ac:spMkLst>
            <pc:docMk/>
            <pc:sldMk cId="0" sldId="269"/>
            <ac:spMk id="35842" creationId="{B3B1B93D-B92D-6039-6710-66E74A66AE0C}"/>
          </ac:spMkLst>
        </pc:spChg>
        <pc:spChg chg="mod">
          <ac:chgData name="Kisha Barnes" userId="35841543-3b70-40b0-b802-70f0a323e066" providerId="ADAL" clId="{91BD4602-EECB-438C-BA83-30711D264B1E}" dt="2025-10-21T19:51:54.021" v="479" actId="5793"/>
          <ac:spMkLst>
            <pc:docMk/>
            <pc:sldMk cId="0" sldId="269"/>
            <ac:spMk id="35843" creationId="{2CFF0223-88FF-526C-BDF9-8C2E7AFF27AB}"/>
          </ac:spMkLst>
        </pc:spChg>
      </pc:sldChg>
      <pc:sldChg chg="del">
        <pc:chgData name="Kisha Barnes" userId="35841543-3b70-40b0-b802-70f0a323e066" providerId="ADAL" clId="{91BD4602-EECB-438C-BA83-30711D264B1E}" dt="2025-10-21T19:58:12.896" v="643" actId="2696"/>
        <pc:sldMkLst>
          <pc:docMk/>
          <pc:sldMk cId="0" sldId="270"/>
        </pc:sldMkLst>
      </pc:sldChg>
      <pc:sldChg chg="del">
        <pc:chgData name="Kisha Barnes" userId="35841543-3b70-40b0-b802-70f0a323e066" providerId="ADAL" clId="{91BD4602-EECB-438C-BA83-30711D264B1E}" dt="2025-10-23T13:37:10.564" v="770" actId="2696"/>
        <pc:sldMkLst>
          <pc:docMk/>
          <pc:sldMk cId="0" sldId="272"/>
        </pc:sldMkLst>
      </pc:sldChg>
      <pc:sldChg chg="del">
        <pc:chgData name="Kisha Barnes" userId="35841543-3b70-40b0-b802-70f0a323e066" providerId="ADAL" clId="{91BD4602-EECB-438C-BA83-30711D264B1E}" dt="2025-10-21T19:58:06.947" v="641" actId="2696"/>
        <pc:sldMkLst>
          <pc:docMk/>
          <pc:sldMk cId="0" sldId="275"/>
        </pc:sldMkLst>
      </pc:sldChg>
      <pc:sldChg chg="del">
        <pc:chgData name="Kisha Barnes" userId="35841543-3b70-40b0-b802-70f0a323e066" providerId="ADAL" clId="{91BD4602-EECB-438C-BA83-30711D264B1E}" dt="2025-10-21T19:59:46.674" v="662" actId="2696"/>
        <pc:sldMkLst>
          <pc:docMk/>
          <pc:sldMk cId="0" sldId="276"/>
        </pc:sldMkLst>
      </pc:sldChg>
      <pc:sldChg chg="del">
        <pc:chgData name="Kisha Barnes" userId="35841543-3b70-40b0-b802-70f0a323e066" providerId="ADAL" clId="{91BD4602-EECB-438C-BA83-30711D264B1E}" dt="2025-10-21T20:00:07.639" v="663" actId="2696"/>
        <pc:sldMkLst>
          <pc:docMk/>
          <pc:sldMk cId="0" sldId="277"/>
        </pc:sldMkLst>
      </pc:sldChg>
      <pc:sldChg chg="modSp mod ord">
        <pc:chgData name="Kisha Barnes" userId="35841543-3b70-40b0-b802-70f0a323e066" providerId="ADAL" clId="{91BD4602-EECB-438C-BA83-30711D264B1E}" dt="2025-10-21T21:20:22.373" v="754"/>
        <pc:sldMkLst>
          <pc:docMk/>
          <pc:sldMk cId="0" sldId="279"/>
        </pc:sldMkLst>
        <pc:spChg chg="mod">
          <ac:chgData name="Kisha Barnes" userId="35841543-3b70-40b0-b802-70f0a323e066" providerId="ADAL" clId="{91BD4602-EECB-438C-BA83-30711D264B1E}" dt="2025-10-21T21:11:59.549" v="729" actId="20577"/>
          <ac:spMkLst>
            <pc:docMk/>
            <pc:sldMk cId="0" sldId="279"/>
            <ac:spMk id="6" creationId="{9951F554-A53D-3891-D2B0-02621F6FC7AA}"/>
          </ac:spMkLst>
        </pc:spChg>
      </pc:sldChg>
      <pc:sldChg chg="modSp mod ord">
        <pc:chgData name="Kisha Barnes" userId="35841543-3b70-40b0-b802-70f0a323e066" providerId="ADAL" clId="{91BD4602-EECB-438C-BA83-30711D264B1E}" dt="2025-10-21T21:19:45.603" v="752"/>
        <pc:sldMkLst>
          <pc:docMk/>
          <pc:sldMk cId="0" sldId="280"/>
        </pc:sldMkLst>
        <pc:spChg chg="mod">
          <ac:chgData name="Kisha Barnes" userId="35841543-3b70-40b0-b802-70f0a323e066" providerId="ADAL" clId="{91BD4602-EECB-438C-BA83-30711D264B1E}" dt="2025-10-21T21:15:35.787" v="747" actId="20577"/>
          <ac:spMkLst>
            <pc:docMk/>
            <pc:sldMk cId="0" sldId="280"/>
            <ac:spMk id="2" creationId="{89726A34-33CD-1532-F840-8A06281B2EF7}"/>
          </ac:spMkLst>
        </pc:spChg>
        <pc:spChg chg="mod">
          <ac:chgData name="Kisha Barnes" userId="35841543-3b70-40b0-b802-70f0a323e066" providerId="ADAL" clId="{91BD4602-EECB-438C-BA83-30711D264B1E}" dt="2025-10-21T21:15:04.431" v="738" actId="20577"/>
          <ac:spMkLst>
            <pc:docMk/>
            <pc:sldMk cId="0" sldId="280"/>
            <ac:spMk id="3" creationId="{A174D7FC-E0BE-A638-AB98-A4AA6C6F3EA9}"/>
          </ac:spMkLst>
        </pc:spChg>
      </pc:sldChg>
      <pc:sldChg chg="del">
        <pc:chgData name="Kisha Barnes" userId="35841543-3b70-40b0-b802-70f0a323e066" providerId="ADAL" clId="{91BD4602-EECB-438C-BA83-30711D264B1E}" dt="2025-10-21T19:44:35.822" v="6" actId="2696"/>
        <pc:sldMkLst>
          <pc:docMk/>
          <pc:sldMk cId="0" sldId="281"/>
        </pc:sldMkLst>
      </pc:sldChg>
      <pc:sldChg chg="del">
        <pc:chgData name="Kisha Barnes" userId="35841543-3b70-40b0-b802-70f0a323e066" providerId="ADAL" clId="{91BD4602-EECB-438C-BA83-30711D264B1E}" dt="2025-10-21T19:44:45.622" v="7" actId="2696"/>
        <pc:sldMkLst>
          <pc:docMk/>
          <pc:sldMk cId="0" sldId="282"/>
        </pc:sldMkLst>
      </pc:sldChg>
      <pc:sldChg chg="del">
        <pc:chgData name="Kisha Barnes" userId="35841543-3b70-40b0-b802-70f0a323e066" providerId="ADAL" clId="{91BD4602-EECB-438C-BA83-30711D264B1E}" dt="2025-10-21T19:58:09.969" v="642" actId="2696"/>
        <pc:sldMkLst>
          <pc:docMk/>
          <pc:sldMk cId="0" sldId="283"/>
        </pc:sldMkLst>
      </pc:sldChg>
      <pc:sldChg chg="del">
        <pc:chgData name="Kisha Barnes" userId="35841543-3b70-40b0-b802-70f0a323e066" providerId="ADAL" clId="{91BD4602-EECB-438C-BA83-30711D264B1E}" dt="2025-10-21T21:20:34.647" v="755" actId="2696"/>
        <pc:sldMkLst>
          <pc:docMk/>
          <pc:sldMk cId="0" sldId="284"/>
        </pc:sldMkLst>
      </pc:sldChg>
      <pc:sldChg chg="modSp add mod">
        <pc:chgData name="Kisha Barnes" userId="35841543-3b70-40b0-b802-70f0a323e066" providerId="ADAL" clId="{91BD4602-EECB-438C-BA83-30711D264B1E}" dt="2025-10-21T19:52:51.410" v="611" actId="20577"/>
        <pc:sldMkLst>
          <pc:docMk/>
          <pc:sldMk cId="352275523" sldId="285"/>
        </pc:sldMkLst>
        <pc:spChg chg="mod">
          <ac:chgData name="Kisha Barnes" userId="35841543-3b70-40b0-b802-70f0a323e066" providerId="ADAL" clId="{91BD4602-EECB-438C-BA83-30711D264B1E}" dt="2025-10-21T19:52:51.410" v="611" actId="20577"/>
          <ac:spMkLst>
            <pc:docMk/>
            <pc:sldMk cId="352275523" sldId="285"/>
            <ac:spMk id="35843" creationId="{964031A2-64AB-7973-D540-18459AA471CE}"/>
          </ac:spMkLst>
        </pc:spChg>
      </pc:sldChg>
      <pc:sldChg chg="addSp delSp modSp new mod">
        <pc:chgData name="Kisha Barnes" userId="35841543-3b70-40b0-b802-70f0a323e066" providerId="ADAL" clId="{91BD4602-EECB-438C-BA83-30711D264B1E}" dt="2025-10-21T19:56:00.121" v="640" actId="20577"/>
        <pc:sldMkLst>
          <pc:docMk/>
          <pc:sldMk cId="3560825935" sldId="286"/>
        </pc:sldMkLst>
        <pc:spChg chg="add mod">
          <ac:chgData name="Kisha Barnes" userId="35841543-3b70-40b0-b802-70f0a323e066" providerId="ADAL" clId="{91BD4602-EECB-438C-BA83-30711D264B1E}" dt="2025-10-21T19:56:00.121" v="640" actId="20577"/>
          <ac:spMkLst>
            <pc:docMk/>
            <pc:sldMk cId="3560825935" sldId="286"/>
            <ac:spMk id="10" creationId="{E6ACA533-6C09-3149-7FE3-0E0BEC4A2505}"/>
          </ac:spMkLst>
        </pc:spChg>
        <pc:picChg chg="add mod">
          <ac:chgData name="Kisha Barnes" userId="35841543-3b70-40b0-b802-70f0a323e066" providerId="ADAL" clId="{91BD4602-EECB-438C-BA83-30711D264B1E}" dt="2025-10-21T19:55:48.888" v="614" actId="26606"/>
          <ac:picMkLst>
            <pc:docMk/>
            <pc:sldMk cId="3560825935" sldId="286"/>
            <ac:picMk id="5" creationId="{0B6E0550-C493-C346-7F85-61E03ED329DB}"/>
          </ac:picMkLst>
        </pc:picChg>
      </pc:sldChg>
      <pc:sldChg chg="new del">
        <pc:chgData name="Kisha Barnes" userId="35841543-3b70-40b0-b802-70f0a323e066" providerId="ADAL" clId="{91BD4602-EECB-438C-BA83-30711D264B1E}" dt="2025-10-21T21:20:52.358" v="758" actId="2696"/>
        <pc:sldMkLst>
          <pc:docMk/>
          <pc:sldMk cId="1056086587" sldId="287"/>
        </pc:sldMkLst>
      </pc:sldChg>
      <pc:sldChg chg="modSp new mod">
        <pc:chgData name="Kisha Barnes" userId="35841543-3b70-40b0-b802-70f0a323e066" providerId="ADAL" clId="{91BD4602-EECB-438C-BA83-30711D264B1E}" dt="2025-10-21T21:21:47.523" v="766" actId="20577"/>
        <pc:sldMkLst>
          <pc:docMk/>
          <pc:sldMk cId="2678394415" sldId="287"/>
        </pc:sldMkLst>
        <pc:spChg chg="mod">
          <ac:chgData name="Kisha Barnes" userId="35841543-3b70-40b0-b802-70f0a323e066" providerId="ADAL" clId="{91BD4602-EECB-438C-BA83-30711D264B1E}" dt="2025-10-21T21:21:47.523" v="766" actId="20577"/>
          <ac:spMkLst>
            <pc:docMk/>
            <pc:sldMk cId="2678394415" sldId="287"/>
            <ac:spMk id="2" creationId="{FD7FDA44-5B72-BCF0-E0D0-6775B27E76A7}"/>
          </ac:spMkLst>
        </pc:spChg>
      </pc:sldChg>
      <pc:sldChg chg="new del">
        <pc:chgData name="Kisha Barnes" userId="35841543-3b70-40b0-b802-70f0a323e066" providerId="ADAL" clId="{91BD4602-EECB-438C-BA83-30711D264B1E}" dt="2025-10-21T21:21:12.071" v="760" actId="680"/>
        <pc:sldMkLst>
          <pc:docMk/>
          <pc:sldMk cId="3637122993" sldId="2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5F4F7B-B06A-2F8F-DF9F-7EA57000E5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7B2882-A4B7-4E74-5320-337B2CF153C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0BFAC74-E07A-4DD0-BA1F-75F0A8DB2B46}" type="datetimeFigureOut">
              <a:rPr lang="en-US"/>
              <a:pPr>
                <a:defRPr/>
              </a:pPr>
              <a:t>10/21/2025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F0AA6E4-99A1-AB64-094E-C75EE63E66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B5FA935-A649-721F-3C3B-C73EE6FC7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3F3A9-6D77-32FC-441D-85E9A62E80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F866C-B076-488F-7A8E-F40852D9E6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4E2E3-E54C-4F0B-88EA-C2BC7AD0AE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DA38551-AE70-417E-E524-AD61C441698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4F50E79-1C38-54B5-4DD9-3F79FDD24DF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711 w 3934"/>
                <a:gd name="T3" fmla="*/ 1331 h 1505"/>
                <a:gd name="T4" fmla="*/ 1261 w 3934"/>
                <a:gd name="T5" fmla="*/ 1157 h 1505"/>
                <a:gd name="T6" fmla="*/ 1788 w 3934"/>
                <a:gd name="T7" fmla="*/ 977 h 1505"/>
                <a:gd name="T8" fmla="*/ 2302 w 3934"/>
                <a:gd name="T9" fmla="*/ 792 h 1505"/>
                <a:gd name="T10" fmla="*/ 2552 w 3934"/>
                <a:gd name="T11" fmla="*/ 696 h 1505"/>
                <a:gd name="T12" fmla="*/ 2786 w 3934"/>
                <a:gd name="T13" fmla="*/ 606 h 1505"/>
                <a:gd name="T14" fmla="*/ 3026 w 3934"/>
                <a:gd name="T15" fmla="*/ 510 h 1505"/>
                <a:gd name="T16" fmla="*/ 3259 w 3934"/>
                <a:gd name="T17" fmla="*/ 420 h 1505"/>
                <a:gd name="T18" fmla="*/ 3470 w 3934"/>
                <a:gd name="T19" fmla="*/ 324 h 1505"/>
                <a:gd name="T20" fmla="*/ 3683 w 3934"/>
                <a:gd name="T21" fmla="*/ 234 h 1505"/>
                <a:gd name="T22" fmla="*/ 3891 w 3934"/>
                <a:gd name="T23" fmla="*/ 138 h 1505"/>
                <a:gd name="T24" fmla="*/ 4078 w 3934"/>
                <a:gd name="T25" fmla="*/ 48 h 1505"/>
                <a:gd name="T26" fmla="*/ 4078 w 3934"/>
                <a:gd name="T27" fmla="*/ 0 h 1505"/>
                <a:gd name="T28" fmla="*/ 3884 w 3934"/>
                <a:gd name="T29" fmla="*/ 96 h 1505"/>
                <a:gd name="T30" fmla="*/ 3671 w 3934"/>
                <a:gd name="T31" fmla="*/ 192 h 1505"/>
                <a:gd name="T32" fmla="*/ 3450 w 3934"/>
                <a:gd name="T33" fmla="*/ 288 h 1505"/>
                <a:gd name="T34" fmla="*/ 3235 w 3934"/>
                <a:gd name="T35" fmla="*/ 384 h 1505"/>
                <a:gd name="T36" fmla="*/ 2996 w 3934"/>
                <a:gd name="T37" fmla="*/ 480 h 1505"/>
                <a:gd name="T38" fmla="*/ 2750 w 3934"/>
                <a:gd name="T39" fmla="*/ 576 h 1505"/>
                <a:gd name="T40" fmla="*/ 2497 w 3934"/>
                <a:gd name="T41" fmla="*/ 672 h 1505"/>
                <a:gd name="T42" fmla="*/ 2248 w 3934"/>
                <a:gd name="T43" fmla="*/ 768 h 1505"/>
                <a:gd name="T44" fmla="*/ 1979 w 3934"/>
                <a:gd name="T45" fmla="*/ 864 h 1505"/>
                <a:gd name="T46" fmla="*/ 1710 w 3934"/>
                <a:gd name="T47" fmla="*/ 960 h 1505"/>
                <a:gd name="T48" fmla="*/ 1148 w 3934"/>
                <a:gd name="T49" fmla="*/ 1145 h 1505"/>
                <a:gd name="T50" fmla="*/ 586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C135CE6-569A-A431-5C82-1687E2D08F4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74 w 1728"/>
                <a:gd name="T3" fmla="*/ 527 h 689"/>
                <a:gd name="T4" fmla="*/ 999 w 1728"/>
                <a:gd name="T5" fmla="*/ 365 h 689"/>
                <a:gd name="T6" fmla="*/ 1196 w 1728"/>
                <a:gd name="T7" fmla="*/ 287 h 689"/>
                <a:gd name="T8" fmla="*/ 1405 w 1728"/>
                <a:gd name="T9" fmla="*/ 203 h 689"/>
                <a:gd name="T10" fmla="*/ 1607 w 1728"/>
                <a:gd name="T11" fmla="*/ 126 h 689"/>
                <a:gd name="T12" fmla="*/ 1788 w 1728"/>
                <a:gd name="T13" fmla="*/ 48 h 689"/>
                <a:gd name="T14" fmla="*/ 1788 w 1728"/>
                <a:gd name="T15" fmla="*/ 0 h 689"/>
                <a:gd name="T16" fmla="*/ 1584 w 1728"/>
                <a:gd name="T17" fmla="*/ 84 h 689"/>
                <a:gd name="T18" fmla="*/ 1375 w 1728"/>
                <a:gd name="T19" fmla="*/ 167 h 689"/>
                <a:gd name="T20" fmla="*/ 1154 w 1728"/>
                <a:gd name="T21" fmla="*/ 257 h 689"/>
                <a:gd name="T22" fmla="*/ 939 w 1728"/>
                <a:gd name="T23" fmla="*/ 341 h 689"/>
                <a:gd name="T24" fmla="*/ 466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B59CB601-906E-3D89-6D20-035D1FF95D1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767 w 5561"/>
                <a:gd name="T1" fmla="*/ 929 h 3447"/>
                <a:gd name="T2" fmla="*/ 5741 w 5561"/>
                <a:gd name="T3" fmla="*/ 773 h 3447"/>
                <a:gd name="T4" fmla="*/ 5657 w 5561"/>
                <a:gd name="T5" fmla="*/ 629 h 3447"/>
                <a:gd name="T6" fmla="*/ 5526 w 5561"/>
                <a:gd name="T7" fmla="*/ 492 h 3447"/>
                <a:gd name="T8" fmla="*/ 5340 w 5561"/>
                <a:gd name="T9" fmla="*/ 366 h 3447"/>
                <a:gd name="T10" fmla="*/ 5103 w 5561"/>
                <a:gd name="T11" fmla="*/ 252 h 3447"/>
                <a:gd name="T12" fmla="*/ 4825 w 5561"/>
                <a:gd name="T13" fmla="*/ 144 h 3447"/>
                <a:gd name="T14" fmla="*/ 4503 w 5561"/>
                <a:gd name="T15" fmla="*/ 48 h 3447"/>
                <a:gd name="T16" fmla="*/ 4148 w 5561"/>
                <a:gd name="T17" fmla="*/ 0 h 3447"/>
                <a:gd name="T18" fmla="*/ 4522 w 5561"/>
                <a:gd name="T19" fmla="*/ 90 h 3447"/>
                <a:gd name="T20" fmla="*/ 4844 w 5561"/>
                <a:gd name="T21" fmla="*/ 192 h 3447"/>
                <a:gd name="T22" fmla="*/ 5115 w 5561"/>
                <a:gd name="T23" fmla="*/ 306 h 3447"/>
                <a:gd name="T24" fmla="*/ 5340 w 5561"/>
                <a:gd name="T25" fmla="*/ 426 h 3447"/>
                <a:gd name="T26" fmla="*/ 5513 w 5561"/>
                <a:gd name="T27" fmla="*/ 557 h 3447"/>
                <a:gd name="T28" fmla="*/ 5633 w 5561"/>
                <a:gd name="T29" fmla="*/ 701 h 3447"/>
                <a:gd name="T30" fmla="*/ 5693 w 5561"/>
                <a:gd name="T31" fmla="*/ 851 h 3447"/>
                <a:gd name="T32" fmla="*/ 5693 w 5561"/>
                <a:gd name="T33" fmla="*/ 1013 h 3447"/>
                <a:gd name="T34" fmla="*/ 5645 w 5561"/>
                <a:gd name="T35" fmla="*/ 1163 h 3447"/>
                <a:gd name="T36" fmla="*/ 5545 w 5561"/>
                <a:gd name="T37" fmla="*/ 1319 h 3447"/>
                <a:gd name="T38" fmla="*/ 5394 w 5561"/>
                <a:gd name="T39" fmla="*/ 1475 h 3447"/>
                <a:gd name="T40" fmla="*/ 5205 w 5561"/>
                <a:gd name="T41" fmla="*/ 1630 h 3447"/>
                <a:gd name="T42" fmla="*/ 4969 w 5561"/>
                <a:gd name="T43" fmla="*/ 1786 h 3447"/>
                <a:gd name="T44" fmla="*/ 4694 w 5561"/>
                <a:gd name="T45" fmla="*/ 1948 h 3447"/>
                <a:gd name="T46" fmla="*/ 4371 w 5561"/>
                <a:gd name="T47" fmla="*/ 2104 h 3447"/>
                <a:gd name="T48" fmla="*/ 4019 w 5561"/>
                <a:gd name="T49" fmla="*/ 2260 h 3447"/>
                <a:gd name="T50" fmla="*/ 3630 w 5561"/>
                <a:gd name="T51" fmla="*/ 2416 h 3447"/>
                <a:gd name="T52" fmla="*/ 3202 w 5561"/>
                <a:gd name="T53" fmla="*/ 2566 h 3447"/>
                <a:gd name="T54" fmla="*/ 2739 w 5561"/>
                <a:gd name="T55" fmla="*/ 2715 h 3447"/>
                <a:gd name="T56" fmla="*/ 2248 w 5561"/>
                <a:gd name="T57" fmla="*/ 2865 h 3447"/>
                <a:gd name="T58" fmla="*/ 1722 w 5561"/>
                <a:gd name="T59" fmla="*/ 3009 h 3447"/>
                <a:gd name="T60" fmla="*/ 1181 w 5561"/>
                <a:gd name="T61" fmla="*/ 3147 h 3447"/>
                <a:gd name="T62" fmla="*/ 604 w 5561"/>
                <a:gd name="T63" fmla="*/ 3279 h 3447"/>
                <a:gd name="T64" fmla="*/ 0 w 5561"/>
                <a:gd name="T65" fmla="*/ 3447 h 3447"/>
                <a:gd name="T66" fmla="*/ 903 w 5561"/>
                <a:gd name="T67" fmla="*/ 3249 h 3447"/>
                <a:gd name="T68" fmla="*/ 1465 w 5561"/>
                <a:gd name="T69" fmla="*/ 3105 h 3447"/>
                <a:gd name="T70" fmla="*/ 2009 w 5561"/>
                <a:gd name="T71" fmla="*/ 2961 h 3447"/>
                <a:gd name="T72" fmla="*/ 2527 w 5561"/>
                <a:gd name="T73" fmla="*/ 2817 h 3447"/>
                <a:gd name="T74" fmla="*/ 3008 w 5561"/>
                <a:gd name="T75" fmla="*/ 2668 h 3447"/>
                <a:gd name="T76" fmla="*/ 3451 w 5561"/>
                <a:gd name="T77" fmla="*/ 2512 h 3447"/>
                <a:gd name="T78" fmla="*/ 3872 w 5561"/>
                <a:gd name="T79" fmla="*/ 2356 h 3447"/>
                <a:gd name="T80" fmla="*/ 4252 w 5561"/>
                <a:gd name="T81" fmla="*/ 2200 h 3447"/>
                <a:gd name="T82" fmla="*/ 4593 w 5561"/>
                <a:gd name="T83" fmla="*/ 2038 h 3447"/>
                <a:gd name="T84" fmla="*/ 4896 w 5561"/>
                <a:gd name="T85" fmla="*/ 1876 h 3447"/>
                <a:gd name="T86" fmla="*/ 5154 w 5561"/>
                <a:gd name="T87" fmla="*/ 1720 h 3447"/>
                <a:gd name="T88" fmla="*/ 5370 w 5561"/>
                <a:gd name="T89" fmla="*/ 1559 h 3447"/>
                <a:gd name="T90" fmla="*/ 5539 w 5561"/>
                <a:gd name="T91" fmla="*/ 1397 h 3447"/>
                <a:gd name="T92" fmla="*/ 5663 w 5561"/>
                <a:gd name="T93" fmla="*/ 1241 h 3447"/>
                <a:gd name="T94" fmla="*/ 5741 w 5561"/>
                <a:gd name="T95" fmla="*/ 1085 h 3447"/>
                <a:gd name="T96" fmla="*/ 5761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4A80816-2D93-09E9-E66D-DFEBA6FD70E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E61B3B1C-891D-7EB6-1B2A-4FE66816FB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959 w 5740"/>
                <a:gd name="T1" fmla="*/ 0 h 2098"/>
                <a:gd name="T2" fmla="*/ 5854 w 5740"/>
                <a:gd name="T3" fmla="*/ 72 h 2098"/>
                <a:gd name="T4" fmla="*/ 5750 w 5740"/>
                <a:gd name="T5" fmla="*/ 138 h 2098"/>
                <a:gd name="T6" fmla="*/ 5629 w 5740"/>
                <a:gd name="T7" fmla="*/ 210 h 2098"/>
                <a:gd name="T8" fmla="*/ 5508 w 5740"/>
                <a:gd name="T9" fmla="*/ 276 h 2098"/>
                <a:gd name="T10" fmla="*/ 5244 w 5740"/>
                <a:gd name="T11" fmla="*/ 414 h 2098"/>
                <a:gd name="T12" fmla="*/ 4957 w 5740"/>
                <a:gd name="T13" fmla="*/ 552 h 2098"/>
                <a:gd name="T14" fmla="*/ 4647 w 5740"/>
                <a:gd name="T15" fmla="*/ 690 h 2098"/>
                <a:gd name="T16" fmla="*/ 4319 w 5740"/>
                <a:gd name="T17" fmla="*/ 827 h 2098"/>
                <a:gd name="T18" fmla="*/ 3971 w 5740"/>
                <a:gd name="T19" fmla="*/ 959 h 2098"/>
                <a:gd name="T20" fmla="*/ 3600 w 5740"/>
                <a:gd name="T21" fmla="*/ 1091 h 2098"/>
                <a:gd name="T22" fmla="*/ 3211 w 5740"/>
                <a:gd name="T23" fmla="*/ 1223 h 2098"/>
                <a:gd name="T24" fmla="*/ 2803 w 5740"/>
                <a:gd name="T25" fmla="*/ 1355 h 2098"/>
                <a:gd name="T26" fmla="*/ 2368 w 5740"/>
                <a:gd name="T27" fmla="*/ 1481 h 2098"/>
                <a:gd name="T28" fmla="*/ 1932 w 5740"/>
                <a:gd name="T29" fmla="*/ 1601 h 2098"/>
                <a:gd name="T30" fmla="*/ 1472 w 5740"/>
                <a:gd name="T31" fmla="*/ 1721 h 2098"/>
                <a:gd name="T32" fmla="*/ 993 w 5740"/>
                <a:gd name="T33" fmla="*/ 1834 h 2098"/>
                <a:gd name="T34" fmla="*/ 508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501 w 5740"/>
                <a:gd name="T41" fmla="*/ 1990 h 2098"/>
                <a:gd name="T42" fmla="*/ 987 w 5740"/>
                <a:gd name="T43" fmla="*/ 1882 h 2098"/>
                <a:gd name="T44" fmla="*/ 1457 w 5740"/>
                <a:gd name="T45" fmla="*/ 1763 h 2098"/>
                <a:gd name="T46" fmla="*/ 1914 w 5740"/>
                <a:gd name="T47" fmla="*/ 1649 h 2098"/>
                <a:gd name="T48" fmla="*/ 2350 w 5740"/>
                <a:gd name="T49" fmla="*/ 1523 h 2098"/>
                <a:gd name="T50" fmla="*/ 2783 w 5740"/>
                <a:gd name="T51" fmla="*/ 1397 h 2098"/>
                <a:gd name="T52" fmla="*/ 3187 w 5740"/>
                <a:gd name="T53" fmla="*/ 1271 h 2098"/>
                <a:gd name="T54" fmla="*/ 3576 w 5740"/>
                <a:gd name="T55" fmla="*/ 1139 h 2098"/>
                <a:gd name="T56" fmla="*/ 3947 w 5740"/>
                <a:gd name="T57" fmla="*/ 1007 h 2098"/>
                <a:gd name="T58" fmla="*/ 4294 w 5740"/>
                <a:gd name="T59" fmla="*/ 875 h 2098"/>
                <a:gd name="T60" fmla="*/ 4628 w 5740"/>
                <a:gd name="T61" fmla="*/ 737 h 2098"/>
                <a:gd name="T62" fmla="*/ 4939 w 5740"/>
                <a:gd name="T63" fmla="*/ 600 h 2098"/>
                <a:gd name="T64" fmla="*/ 5232 w 5740"/>
                <a:gd name="T65" fmla="*/ 462 h 2098"/>
                <a:gd name="T66" fmla="*/ 5496 w 5740"/>
                <a:gd name="T67" fmla="*/ 324 h 2098"/>
                <a:gd name="T68" fmla="*/ 5744 w 5740"/>
                <a:gd name="T69" fmla="*/ 186 h 2098"/>
                <a:gd name="T70" fmla="*/ 5959 w 5740"/>
                <a:gd name="T71" fmla="*/ 48 h 2098"/>
                <a:gd name="T72" fmla="*/ 5959 w 5740"/>
                <a:gd name="T73" fmla="*/ 0 h 2098"/>
                <a:gd name="T74" fmla="*/ 5959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1DFB3A7-385E-E444-7175-DD38D53FAD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2027 w 1955"/>
                <a:gd name="T1" fmla="*/ 485 h 1265"/>
                <a:gd name="T2" fmla="*/ 1973 w 1955"/>
                <a:gd name="T3" fmla="*/ 390 h 1265"/>
                <a:gd name="T4" fmla="*/ 1837 w 1955"/>
                <a:gd name="T5" fmla="*/ 306 h 1265"/>
                <a:gd name="T6" fmla="*/ 1639 w 1955"/>
                <a:gd name="T7" fmla="*/ 228 h 1265"/>
                <a:gd name="T8" fmla="*/ 1375 w 1955"/>
                <a:gd name="T9" fmla="*/ 162 h 1265"/>
                <a:gd name="T10" fmla="*/ 1046 w 1955"/>
                <a:gd name="T11" fmla="*/ 102 h 1265"/>
                <a:gd name="T12" fmla="*/ 670 w 1955"/>
                <a:gd name="T13" fmla="*/ 54 h 1265"/>
                <a:gd name="T14" fmla="*/ 239 w 1955"/>
                <a:gd name="T15" fmla="*/ 18 h 1265"/>
                <a:gd name="T16" fmla="*/ 0 w 1955"/>
                <a:gd name="T17" fmla="*/ 12 h 1265"/>
                <a:gd name="T18" fmla="*/ 443 w 1955"/>
                <a:gd name="T19" fmla="*/ 48 h 1265"/>
                <a:gd name="T20" fmla="*/ 848 w 1955"/>
                <a:gd name="T21" fmla="*/ 90 h 1265"/>
                <a:gd name="T22" fmla="*/ 1196 w 1955"/>
                <a:gd name="T23" fmla="*/ 144 h 1265"/>
                <a:gd name="T24" fmla="*/ 1472 w 1955"/>
                <a:gd name="T25" fmla="*/ 204 h 1265"/>
                <a:gd name="T26" fmla="*/ 1698 w 1955"/>
                <a:gd name="T27" fmla="*/ 276 h 1265"/>
                <a:gd name="T28" fmla="*/ 1866 w 1955"/>
                <a:gd name="T29" fmla="*/ 360 h 1265"/>
                <a:gd name="T30" fmla="*/ 1955 w 1955"/>
                <a:gd name="T31" fmla="*/ 443 h 1265"/>
                <a:gd name="T32" fmla="*/ 1973 w 1955"/>
                <a:gd name="T33" fmla="*/ 539 h 1265"/>
                <a:gd name="T34" fmla="*/ 1926 w 1955"/>
                <a:gd name="T35" fmla="*/ 629 h 1265"/>
                <a:gd name="T36" fmla="*/ 1808 w 1955"/>
                <a:gd name="T37" fmla="*/ 719 h 1265"/>
                <a:gd name="T38" fmla="*/ 1639 w 1955"/>
                <a:gd name="T39" fmla="*/ 809 h 1265"/>
                <a:gd name="T40" fmla="*/ 1405 w 1955"/>
                <a:gd name="T41" fmla="*/ 899 h 1265"/>
                <a:gd name="T42" fmla="*/ 1124 w 1955"/>
                <a:gd name="T43" fmla="*/ 989 h 1265"/>
                <a:gd name="T44" fmla="*/ 789 w 1955"/>
                <a:gd name="T45" fmla="*/ 1073 h 1265"/>
                <a:gd name="T46" fmla="*/ 419 w 1955"/>
                <a:gd name="T47" fmla="*/ 1157 h 1265"/>
                <a:gd name="T48" fmla="*/ 0 w 1955"/>
                <a:gd name="T49" fmla="*/ 1241 h 1265"/>
                <a:gd name="T50" fmla="*/ 227 w 1955"/>
                <a:gd name="T51" fmla="*/ 1223 h 1265"/>
                <a:gd name="T52" fmla="*/ 634 w 1955"/>
                <a:gd name="T53" fmla="*/ 1139 h 1265"/>
                <a:gd name="T54" fmla="*/ 993 w 1955"/>
                <a:gd name="T55" fmla="*/ 1049 h 1265"/>
                <a:gd name="T56" fmla="*/ 1310 w 1955"/>
                <a:gd name="T57" fmla="*/ 959 h 1265"/>
                <a:gd name="T58" fmla="*/ 1573 w 1955"/>
                <a:gd name="T59" fmla="*/ 863 h 1265"/>
                <a:gd name="T60" fmla="*/ 1776 w 1955"/>
                <a:gd name="T61" fmla="*/ 767 h 1265"/>
                <a:gd name="T62" fmla="*/ 1932 w 1955"/>
                <a:gd name="T63" fmla="*/ 677 h 1265"/>
                <a:gd name="T64" fmla="*/ 2009 w 1955"/>
                <a:gd name="T65" fmla="*/ 581 h 1265"/>
                <a:gd name="T66" fmla="*/ 2027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04522893-DB29-4EB9-2EF8-2F238A1488A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875 w 4694"/>
                <a:gd name="T1" fmla="*/ 797 h 2901"/>
                <a:gd name="T2" fmla="*/ 4844 w 4694"/>
                <a:gd name="T3" fmla="*/ 665 h 2901"/>
                <a:gd name="T4" fmla="*/ 4766 w 4694"/>
                <a:gd name="T5" fmla="*/ 540 h 2901"/>
                <a:gd name="T6" fmla="*/ 4640 w 4694"/>
                <a:gd name="T7" fmla="*/ 426 h 2901"/>
                <a:gd name="T8" fmla="*/ 4467 w 4694"/>
                <a:gd name="T9" fmla="*/ 312 h 2901"/>
                <a:gd name="T10" fmla="*/ 4241 w 4694"/>
                <a:gd name="T11" fmla="*/ 216 h 2901"/>
                <a:gd name="T12" fmla="*/ 3982 w 4694"/>
                <a:gd name="T13" fmla="*/ 120 h 2901"/>
                <a:gd name="T14" fmla="*/ 3678 w 4694"/>
                <a:gd name="T15" fmla="*/ 36 h 2901"/>
                <a:gd name="T16" fmla="*/ 3328 w 4694"/>
                <a:gd name="T17" fmla="*/ 0 h 2901"/>
                <a:gd name="T18" fmla="*/ 3678 w 4694"/>
                <a:gd name="T19" fmla="*/ 78 h 2901"/>
                <a:gd name="T20" fmla="*/ 3982 w 4694"/>
                <a:gd name="T21" fmla="*/ 162 h 2901"/>
                <a:gd name="T22" fmla="*/ 4241 w 4694"/>
                <a:gd name="T23" fmla="*/ 258 h 2901"/>
                <a:gd name="T24" fmla="*/ 4455 w 4694"/>
                <a:gd name="T25" fmla="*/ 366 h 2901"/>
                <a:gd name="T26" fmla="*/ 4616 w 4694"/>
                <a:gd name="T27" fmla="*/ 480 h 2901"/>
                <a:gd name="T28" fmla="*/ 4730 w 4694"/>
                <a:gd name="T29" fmla="*/ 605 h 2901"/>
                <a:gd name="T30" fmla="*/ 4790 w 4694"/>
                <a:gd name="T31" fmla="*/ 737 h 2901"/>
                <a:gd name="T32" fmla="*/ 4790 w 4694"/>
                <a:gd name="T33" fmla="*/ 875 h 2901"/>
                <a:gd name="T34" fmla="*/ 4748 w 4694"/>
                <a:gd name="T35" fmla="*/ 1001 h 2901"/>
                <a:gd name="T36" fmla="*/ 4666 w 4694"/>
                <a:gd name="T37" fmla="*/ 1127 h 2901"/>
                <a:gd name="T38" fmla="*/ 4539 w 4694"/>
                <a:gd name="T39" fmla="*/ 1259 h 2901"/>
                <a:gd name="T40" fmla="*/ 4382 w 4694"/>
                <a:gd name="T41" fmla="*/ 1385 h 2901"/>
                <a:gd name="T42" fmla="*/ 4180 w 4694"/>
                <a:gd name="T43" fmla="*/ 1517 h 2901"/>
                <a:gd name="T44" fmla="*/ 3949 w 4694"/>
                <a:gd name="T45" fmla="*/ 1648 h 2901"/>
                <a:gd name="T46" fmla="*/ 3685 w 4694"/>
                <a:gd name="T47" fmla="*/ 1774 h 2901"/>
                <a:gd name="T48" fmla="*/ 3388 w 4694"/>
                <a:gd name="T49" fmla="*/ 1906 h 2901"/>
                <a:gd name="T50" fmla="*/ 3058 w 4694"/>
                <a:gd name="T51" fmla="*/ 2032 h 2901"/>
                <a:gd name="T52" fmla="*/ 2694 w 4694"/>
                <a:gd name="T53" fmla="*/ 2164 h 2901"/>
                <a:gd name="T54" fmla="*/ 2308 w 4694"/>
                <a:gd name="T55" fmla="*/ 2284 h 2901"/>
                <a:gd name="T56" fmla="*/ 1896 w 4694"/>
                <a:gd name="T57" fmla="*/ 2410 h 2901"/>
                <a:gd name="T58" fmla="*/ 1456 w 4694"/>
                <a:gd name="T59" fmla="*/ 2530 h 2901"/>
                <a:gd name="T60" fmla="*/ 508 w 4694"/>
                <a:gd name="T61" fmla="*/ 2757 h 2901"/>
                <a:gd name="T62" fmla="*/ 0 w 4694"/>
                <a:gd name="T63" fmla="*/ 2901 h 2901"/>
                <a:gd name="T64" fmla="*/ 1005 w 4694"/>
                <a:gd name="T65" fmla="*/ 2674 h 2901"/>
                <a:gd name="T66" fmla="*/ 1698 w 4694"/>
                <a:gd name="T67" fmla="*/ 2494 h 2901"/>
                <a:gd name="T68" fmla="*/ 2141 w 4694"/>
                <a:gd name="T69" fmla="*/ 2374 h 2901"/>
                <a:gd name="T70" fmla="*/ 2547 w 4694"/>
                <a:gd name="T71" fmla="*/ 2248 h 2901"/>
                <a:gd name="T72" fmla="*/ 2924 w 4694"/>
                <a:gd name="T73" fmla="*/ 2116 h 2901"/>
                <a:gd name="T74" fmla="*/ 3271 w 4694"/>
                <a:gd name="T75" fmla="*/ 1984 h 2901"/>
                <a:gd name="T76" fmla="*/ 3594 w 4694"/>
                <a:gd name="T77" fmla="*/ 1858 h 2901"/>
                <a:gd name="T78" fmla="*/ 3881 w 4694"/>
                <a:gd name="T79" fmla="*/ 1720 h 2901"/>
                <a:gd name="T80" fmla="*/ 4138 w 4694"/>
                <a:gd name="T81" fmla="*/ 1589 h 2901"/>
                <a:gd name="T82" fmla="*/ 4356 w 4694"/>
                <a:gd name="T83" fmla="*/ 1457 h 2901"/>
                <a:gd name="T84" fmla="*/ 4539 w 4694"/>
                <a:gd name="T85" fmla="*/ 1325 h 2901"/>
                <a:gd name="T86" fmla="*/ 4685 w 4694"/>
                <a:gd name="T87" fmla="*/ 1193 h 2901"/>
                <a:gd name="T88" fmla="*/ 4790 w 4694"/>
                <a:gd name="T89" fmla="*/ 1061 h 2901"/>
                <a:gd name="T90" fmla="*/ 4850 w 4694"/>
                <a:gd name="T91" fmla="*/ 935 h 2901"/>
                <a:gd name="T92" fmla="*/ 4869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5493AA56-098E-320C-8FA2-FB3868BF71A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905 w 3761"/>
                <a:gd name="T1" fmla="*/ 719 h 2356"/>
                <a:gd name="T2" fmla="*/ 3875 w 3761"/>
                <a:gd name="T3" fmla="*/ 599 h 2356"/>
                <a:gd name="T4" fmla="*/ 3797 w 3761"/>
                <a:gd name="T5" fmla="*/ 486 h 2356"/>
                <a:gd name="T6" fmla="*/ 3658 w 3761"/>
                <a:gd name="T7" fmla="*/ 378 h 2356"/>
                <a:gd name="T8" fmla="*/ 3480 w 3761"/>
                <a:gd name="T9" fmla="*/ 282 h 2356"/>
                <a:gd name="T10" fmla="*/ 3247 w 3761"/>
                <a:gd name="T11" fmla="*/ 192 h 2356"/>
                <a:gd name="T12" fmla="*/ 2972 w 3761"/>
                <a:gd name="T13" fmla="*/ 108 h 2356"/>
                <a:gd name="T14" fmla="*/ 2655 w 3761"/>
                <a:gd name="T15" fmla="*/ 36 h 2356"/>
                <a:gd name="T16" fmla="*/ 2314 w 3761"/>
                <a:gd name="T17" fmla="*/ 0 h 2356"/>
                <a:gd name="T18" fmla="*/ 2674 w 3761"/>
                <a:gd name="T19" fmla="*/ 72 h 2356"/>
                <a:gd name="T20" fmla="*/ 2984 w 3761"/>
                <a:gd name="T21" fmla="*/ 150 h 2356"/>
                <a:gd name="T22" fmla="*/ 3259 w 3761"/>
                <a:gd name="T23" fmla="*/ 234 h 2356"/>
                <a:gd name="T24" fmla="*/ 3480 w 3761"/>
                <a:gd name="T25" fmla="*/ 330 h 2356"/>
                <a:gd name="T26" fmla="*/ 3651 w 3761"/>
                <a:gd name="T27" fmla="*/ 432 h 2356"/>
                <a:gd name="T28" fmla="*/ 3767 w 3761"/>
                <a:gd name="T29" fmla="*/ 545 h 2356"/>
                <a:gd name="T30" fmla="*/ 3827 w 3761"/>
                <a:gd name="T31" fmla="*/ 665 h 2356"/>
                <a:gd name="T32" fmla="*/ 3833 w 3761"/>
                <a:gd name="T33" fmla="*/ 791 h 2356"/>
                <a:gd name="T34" fmla="*/ 3797 w 3761"/>
                <a:gd name="T35" fmla="*/ 887 h 2356"/>
                <a:gd name="T36" fmla="*/ 3735 w 3761"/>
                <a:gd name="T37" fmla="*/ 989 h 2356"/>
                <a:gd name="T38" fmla="*/ 3632 w 3761"/>
                <a:gd name="T39" fmla="*/ 1091 h 2356"/>
                <a:gd name="T40" fmla="*/ 3504 w 3761"/>
                <a:gd name="T41" fmla="*/ 1187 h 2356"/>
                <a:gd name="T42" fmla="*/ 3348 w 3761"/>
                <a:gd name="T43" fmla="*/ 1289 h 2356"/>
                <a:gd name="T44" fmla="*/ 3163 w 3761"/>
                <a:gd name="T45" fmla="*/ 1391 h 2356"/>
                <a:gd name="T46" fmla="*/ 2942 w 3761"/>
                <a:gd name="T47" fmla="*/ 1493 h 2356"/>
                <a:gd name="T48" fmla="*/ 2707 w 3761"/>
                <a:gd name="T49" fmla="*/ 1589 h 2356"/>
                <a:gd name="T50" fmla="*/ 2159 w 3761"/>
                <a:gd name="T51" fmla="*/ 1786 h 2356"/>
                <a:gd name="T52" fmla="*/ 1519 w 3761"/>
                <a:gd name="T53" fmla="*/ 1972 h 2356"/>
                <a:gd name="T54" fmla="*/ 791 w 3761"/>
                <a:gd name="T55" fmla="*/ 2158 h 2356"/>
                <a:gd name="T56" fmla="*/ 0 w 3761"/>
                <a:gd name="T57" fmla="*/ 2326 h 2356"/>
                <a:gd name="T58" fmla="*/ 413 w 3761"/>
                <a:gd name="T59" fmla="*/ 2272 h 2356"/>
                <a:gd name="T60" fmla="*/ 1190 w 3761"/>
                <a:gd name="T61" fmla="*/ 2092 h 2356"/>
                <a:gd name="T62" fmla="*/ 1884 w 3761"/>
                <a:gd name="T63" fmla="*/ 1900 h 2356"/>
                <a:gd name="T64" fmla="*/ 2488 w 3761"/>
                <a:gd name="T65" fmla="*/ 1702 h 2356"/>
                <a:gd name="T66" fmla="*/ 2755 w 3761"/>
                <a:gd name="T67" fmla="*/ 1607 h 2356"/>
                <a:gd name="T68" fmla="*/ 2991 w 3761"/>
                <a:gd name="T69" fmla="*/ 1505 h 2356"/>
                <a:gd name="T70" fmla="*/ 3211 w 3761"/>
                <a:gd name="T71" fmla="*/ 1403 h 2356"/>
                <a:gd name="T72" fmla="*/ 3407 w 3761"/>
                <a:gd name="T73" fmla="*/ 1301 h 2356"/>
                <a:gd name="T74" fmla="*/ 3564 w 3761"/>
                <a:gd name="T75" fmla="*/ 1193 h 2356"/>
                <a:gd name="T76" fmla="*/ 3697 w 3761"/>
                <a:gd name="T77" fmla="*/ 1091 h 2356"/>
                <a:gd name="T78" fmla="*/ 3797 w 3761"/>
                <a:gd name="T79" fmla="*/ 989 h 2356"/>
                <a:gd name="T80" fmla="*/ 3863 w 3761"/>
                <a:gd name="T81" fmla="*/ 887 h 2356"/>
                <a:gd name="T82" fmla="*/ 3899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FCDD259D-FBAB-CFB2-D8ED-86F82D5E724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3032 w 2924"/>
                <a:gd name="T1" fmla="*/ 647 h 1846"/>
                <a:gd name="T2" fmla="*/ 2984 w 2924"/>
                <a:gd name="T3" fmla="*/ 528 h 1846"/>
                <a:gd name="T4" fmla="*/ 2856 w 2924"/>
                <a:gd name="T5" fmla="*/ 414 h 1846"/>
                <a:gd name="T6" fmla="*/ 2655 w 2924"/>
                <a:gd name="T7" fmla="*/ 318 h 1846"/>
                <a:gd name="T8" fmla="*/ 2386 w 2924"/>
                <a:gd name="T9" fmla="*/ 228 h 1846"/>
                <a:gd name="T10" fmla="*/ 2057 w 2924"/>
                <a:gd name="T11" fmla="*/ 150 h 1846"/>
                <a:gd name="T12" fmla="*/ 1668 w 2924"/>
                <a:gd name="T13" fmla="*/ 78 h 1846"/>
                <a:gd name="T14" fmla="*/ 1226 w 2924"/>
                <a:gd name="T15" fmla="*/ 24 h 1846"/>
                <a:gd name="T16" fmla="*/ 718 w 2924"/>
                <a:gd name="T17" fmla="*/ 0 h 1846"/>
                <a:gd name="T18" fmla="*/ 1238 w 2924"/>
                <a:gd name="T19" fmla="*/ 48 h 1846"/>
                <a:gd name="T20" fmla="*/ 1686 w 2924"/>
                <a:gd name="T21" fmla="*/ 108 h 1846"/>
                <a:gd name="T22" fmla="*/ 2081 w 2924"/>
                <a:gd name="T23" fmla="*/ 180 h 1846"/>
                <a:gd name="T24" fmla="*/ 2410 w 2924"/>
                <a:gd name="T25" fmla="*/ 264 h 1846"/>
                <a:gd name="T26" fmla="*/ 2667 w 2924"/>
                <a:gd name="T27" fmla="*/ 360 h 1846"/>
                <a:gd name="T28" fmla="*/ 2856 w 2924"/>
                <a:gd name="T29" fmla="*/ 468 h 1846"/>
                <a:gd name="T30" fmla="*/ 2954 w 2924"/>
                <a:gd name="T31" fmla="*/ 587 h 1846"/>
                <a:gd name="T32" fmla="*/ 2972 w 2924"/>
                <a:gd name="T33" fmla="*/ 713 h 1846"/>
                <a:gd name="T34" fmla="*/ 2948 w 2924"/>
                <a:gd name="T35" fmla="*/ 785 h 1846"/>
                <a:gd name="T36" fmla="*/ 2900 w 2924"/>
                <a:gd name="T37" fmla="*/ 857 h 1846"/>
                <a:gd name="T38" fmla="*/ 2721 w 2924"/>
                <a:gd name="T39" fmla="*/ 1001 h 1846"/>
                <a:gd name="T40" fmla="*/ 2454 w 2924"/>
                <a:gd name="T41" fmla="*/ 1145 h 1846"/>
                <a:gd name="T42" fmla="*/ 2105 w 2924"/>
                <a:gd name="T43" fmla="*/ 1289 h 1846"/>
                <a:gd name="T44" fmla="*/ 1686 w 2924"/>
                <a:gd name="T45" fmla="*/ 1433 h 1846"/>
                <a:gd name="T46" fmla="*/ 1190 w 2924"/>
                <a:gd name="T47" fmla="*/ 1571 h 1846"/>
                <a:gd name="T48" fmla="*/ 628 w 2924"/>
                <a:gd name="T49" fmla="*/ 1702 h 1846"/>
                <a:gd name="T50" fmla="*/ 0 w 2924"/>
                <a:gd name="T51" fmla="*/ 1828 h 1846"/>
                <a:gd name="T52" fmla="*/ 323 w 2924"/>
                <a:gd name="T53" fmla="*/ 1780 h 1846"/>
                <a:gd name="T54" fmla="*/ 933 w 2924"/>
                <a:gd name="T55" fmla="*/ 1648 h 1846"/>
                <a:gd name="T56" fmla="*/ 1465 w 2924"/>
                <a:gd name="T57" fmla="*/ 1511 h 1846"/>
                <a:gd name="T58" fmla="*/ 1943 w 2924"/>
                <a:gd name="T59" fmla="*/ 1367 h 1846"/>
                <a:gd name="T60" fmla="*/ 2338 w 2924"/>
                <a:gd name="T61" fmla="*/ 1223 h 1846"/>
                <a:gd name="T62" fmla="*/ 2655 w 2924"/>
                <a:gd name="T63" fmla="*/ 1079 h 1846"/>
                <a:gd name="T64" fmla="*/ 2882 w 2924"/>
                <a:gd name="T65" fmla="*/ 929 h 1846"/>
                <a:gd name="T66" fmla="*/ 2984 w 2924"/>
                <a:gd name="T67" fmla="*/ 815 h 1846"/>
                <a:gd name="T68" fmla="*/ 3020 w 2924"/>
                <a:gd name="T69" fmla="*/ 743 h 1846"/>
                <a:gd name="T70" fmla="*/ 3032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07C337B9-0053-06B9-513C-A05FA1601AB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5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548 w 1488"/>
                <a:gd name="T7" fmla="*/ 186 h 204"/>
                <a:gd name="T8" fmla="*/ 1459 w 1488"/>
                <a:gd name="T9" fmla="*/ 204 h 204"/>
                <a:gd name="T10" fmla="*/ 145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A1F864D1-6A1F-98B8-2CC9-01FF06C1AF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17A41E78-DBF0-4C27-C4E7-6B5EE59002C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grpSp>
          <p:nvGrpSpPr>
            <p:cNvPr id="15" name="Group 15">
              <a:extLst>
                <a:ext uri="{FF2B5EF4-FFF2-40B4-BE49-F238E27FC236}">
                  <a16:creationId xmlns:a16="http://schemas.microsoft.com/office/drawing/2014/main" id="{4BF4F020-4C6C-10D3-A34B-FAE159EEB1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6" name="Freeform 16">
                <a:extLst>
                  <a:ext uri="{FF2B5EF4-FFF2-40B4-BE49-F238E27FC236}">
                    <a16:creationId xmlns:a16="http://schemas.microsoft.com/office/drawing/2014/main" id="{0AC4C519-2EE3-446E-1647-EA0AA48D656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7">
                <a:extLst>
                  <a:ext uri="{FF2B5EF4-FFF2-40B4-BE49-F238E27FC236}">
                    <a16:creationId xmlns:a16="http://schemas.microsoft.com/office/drawing/2014/main" id="{529F3AF5-5489-8753-C497-71F43841F83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85 w 323"/>
                  <a:gd name="T13" fmla="*/ 18 h 162"/>
                  <a:gd name="T14" fmla="*/ 251 w 323"/>
                  <a:gd name="T15" fmla="*/ 54 h 162"/>
                  <a:gd name="T16" fmla="*/ 299 w 323"/>
                  <a:gd name="T17" fmla="*/ 90 h 162"/>
                  <a:gd name="T18" fmla="*/ 329 w 323"/>
                  <a:gd name="T19" fmla="*/ 114 h 162"/>
                  <a:gd name="T20" fmla="*/ 335 w 323"/>
                  <a:gd name="T21" fmla="*/ 126 h 162"/>
                  <a:gd name="T22" fmla="*/ 335 w 323"/>
                  <a:gd name="T23" fmla="*/ 126 h 162"/>
                  <a:gd name="T24" fmla="*/ 233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18">
                <a:extLst>
                  <a:ext uri="{FF2B5EF4-FFF2-40B4-BE49-F238E27FC236}">
                    <a16:creationId xmlns:a16="http://schemas.microsoft.com/office/drawing/2014/main" id="{74509B81-4606-63B5-4D46-0ECB96A8B383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214 w 1250"/>
                  <a:gd name="T1" fmla="*/ 641 h 923"/>
                  <a:gd name="T2" fmla="*/ 1214 w 1250"/>
                  <a:gd name="T3" fmla="*/ 473 h 923"/>
                  <a:gd name="T4" fmla="*/ 1184 w 1250"/>
                  <a:gd name="T5" fmla="*/ 384 h 923"/>
                  <a:gd name="T6" fmla="*/ 1160 w 1250"/>
                  <a:gd name="T7" fmla="*/ 288 h 923"/>
                  <a:gd name="T8" fmla="*/ 1089 w 1250"/>
                  <a:gd name="T9" fmla="*/ 174 h 923"/>
                  <a:gd name="T10" fmla="*/ 1017 w 1250"/>
                  <a:gd name="T11" fmla="*/ 96 h 923"/>
                  <a:gd name="T12" fmla="*/ 999 w 1250"/>
                  <a:gd name="T13" fmla="*/ 72 h 923"/>
                  <a:gd name="T14" fmla="*/ 927 w 1250"/>
                  <a:gd name="T15" fmla="*/ 18 h 923"/>
                  <a:gd name="T16" fmla="*/ 855 w 1250"/>
                  <a:gd name="T17" fmla="*/ 6 h 923"/>
                  <a:gd name="T18" fmla="*/ 736 w 1250"/>
                  <a:gd name="T19" fmla="*/ 24 h 923"/>
                  <a:gd name="T20" fmla="*/ 688 w 1250"/>
                  <a:gd name="T21" fmla="*/ 42 h 923"/>
                  <a:gd name="T22" fmla="*/ 592 w 1250"/>
                  <a:gd name="T23" fmla="*/ 120 h 923"/>
                  <a:gd name="T24" fmla="*/ 556 w 1250"/>
                  <a:gd name="T25" fmla="*/ 228 h 923"/>
                  <a:gd name="T26" fmla="*/ 533 w 1250"/>
                  <a:gd name="T27" fmla="*/ 348 h 923"/>
                  <a:gd name="T28" fmla="*/ 443 w 1250"/>
                  <a:gd name="T29" fmla="*/ 479 h 923"/>
                  <a:gd name="T30" fmla="*/ 425 w 1250"/>
                  <a:gd name="T31" fmla="*/ 539 h 923"/>
                  <a:gd name="T32" fmla="*/ 365 w 1250"/>
                  <a:gd name="T33" fmla="*/ 599 h 923"/>
                  <a:gd name="T34" fmla="*/ 317 w 1250"/>
                  <a:gd name="T35" fmla="*/ 629 h 923"/>
                  <a:gd name="T36" fmla="*/ 305 w 1250"/>
                  <a:gd name="T37" fmla="*/ 635 h 923"/>
                  <a:gd name="T38" fmla="*/ 269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52 w 1250"/>
                  <a:gd name="T47" fmla="*/ 869 h 923"/>
                  <a:gd name="T48" fmla="*/ 664 w 1250"/>
                  <a:gd name="T49" fmla="*/ 827 h 923"/>
                  <a:gd name="T50" fmla="*/ 724 w 1250"/>
                  <a:gd name="T51" fmla="*/ 725 h 923"/>
                  <a:gd name="T52" fmla="*/ 718 w 1250"/>
                  <a:gd name="T53" fmla="*/ 611 h 923"/>
                  <a:gd name="T54" fmla="*/ 812 w 1250"/>
                  <a:gd name="T55" fmla="*/ 551 h 923"/>
                  <a:gd name="T56" fmla="*/ 915 w 1250"/>
                  <a:gd name="T57" fmla="*/ 449 h 923"/>
                  <a:gd name="T58" fmla="*/ 945 w 1250"/>
                  <a:gd name="T59" fmla="*/ 414 h 923"/>
                  <a:gd name="T60" fmla="*/ 1011 w 1250"/>
                  <a:gd name="T61" fmla="*/ 318 h 923"/>
                  <a:gd name="T62" fmla="*/ 1059 w 1250"/>
                  <a:gd name="T63" fmla="*/ 336 h 923"/>
                  <a:gd name="T64" fmla="*/ 1166 w 1250"/>
                  <a:gd name="T65" fmla="*/ 617 h 923"/>
                  <a:gd name="T66" fmla="*/ 1160 w 1250"/>
                  <a:gd name="T67" fmla="*/ 689 h 923"/>
                  <a:gd name="T68" fmla="*/ 1196 w 1250"/>
                  <a:gd name="T69" fmla="*/ 749 h 923"/>
                  <a:gd name="T70" fmla="*/ 1250 w 1250"/>
                  <a:gd name="T71" fmla="*/ 713 h 923"/>
                  <a:gd name="T72" fmla="*/ 1286 w 1250"/>
                  <a:gd name="T73" fmla="*/ 749 h 923"/>
                  <a:gd name="T74" fmla="*/ 1298 w 1250"/>
                  <a:gd name="T75" fmla="*/ 743 h 923"/>
                  <a:gd name="T76" fmla="*/ 718 w 1250"/>
                  <a:gd name="T77" fmla="*/ 264 h 923"/>
                  <a:gd name="T78" fmla="*/ 820 w 1250"/>
                  <a:gd name="T79" fmla="*/ 372 h 923"/>
                  <a:gd name="T80" fmla="*/ 794 w 1250"/>
                  <a:gd name="T81" fmla="*/ 443 h 923"/>
                  <a:gd name="T82" fmla="*/ 730 w 1250"/>
                  <a:gd name="T83" fmla="*/ 515 h 923"/>
                  <a:gd name="T84" fmla="*/ 682 w 1250"/>
                  <a:gd name="T85" fmla="*/ 569 h 923"/>
                  <a:gd name="T86" fmla="*/ 640 w 1250"/>
                  <a:gd name="T87" fmla="*/ 593 h 923"/>
                  <a:gd name="T88" fmla="*/ 598 w 1250"/>
                  <a:gd name="T89" fmla="*/ 617 h 923"/>
                  <a:gd name="T90" fmla="*/ 586 w 1250"/>
                  <a:gd name="T91" fmla="*/ 707 h 923"/>
                  <a:gd name="T92" fmla="*/ 365 w 1250"/>
                  <a:gd name="T93" fmla="*/ 755 h 923"/>
                  <a:gd name="T94" fmla="*/ 401 w 1250"/>
                  <a:gd name="T95" fmla="*/ 641 h 923"/>
                  <a:gd name="T96" fmla="*/ 437 w 1250"/>
                  <a:gd name="T97" fmla="*/ 647 h 923"/>
                  <a:gd name="T98" fmla="*/ 455 w 1250"/>
                  <a:gd name="T99" fmla="*/ 617 h 923"/>
                  <a:gd name="T100" fmla="*/ 592 w 1250"/>
                  <a:gd name="T101" fmla="*/ 515 h 923"/>
                  <a:gd name="T102" fmla="*/ 640 w 1250"/>
                  <a:gd name="T103" fmla="*/ 473 h 923"/>
                  <a:gd name="T104" fmla="*/ 664 w 1250"/>
                  <a:gd name="T105" fmla="*/ 396 h 923"/>
                  <a:gd name="T106" fmla="*/ 664 w 1250"/>
                  <a:gd name="T107" fmla="*/ 378 h 923"/>
                  <a:gd name="T108" fmla="*/ 688 w 1250"/>
                  <a:gd name="T109" fmla="*/ 270 h 923"/>
                  <a:gd name="T110" fmla="*/ 706 w 1250"/>
                  <a:gd name="T111" fmla="*/ 192 h 923"/>
                  <a:gd name="T112" fmla="*/ 718 w 1250"/>
                  <a:gd name="T113" fmla="*/ 264 h 923"/>
                  <a:gd name="T114" fmla="*/ 556 w 1250"/>
                  <a:gd name="T115" fmla="*/ 455 h 923"/>
                  <a:gd name="T116" fmla="*/ 658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19">
                <a:extLst>
                  <a:ext uri="{FF2B5EF4-FFF2-40B4-BE49-F238E27FC236}">
                    <a16:creationId xmlns:a16="http://schemas.microsoft.com/office/drawing/2014/main" id="{7AD41B24-54EF-12A7-B8C3-B0C9411AEDD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20">
                <a:extLst>
                  <a:ext uri="{FF2B5EF4-FFF2-40B4-BE49-F238E27FC236}">
                    <a16:creationId xmlns:a16="http://schemas.microsoft.com/office/drawing/2014/main" id="{95E31BFF-2001-49A1-98C0-583273C829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1">
                <a:extLst>
                  <a:ext uri="{FF2B5EF4-FFF2-40B4-BE49-F238E27FC236}">
                    <a16:creationId xmlns:a16="http://schemas.microsoft.com/office/drawing/2014/main" id="{F41C055F-C82F-3B81-068E-8BEEC8567E2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2">
                <a:extLst>
                  <a:ext uri="{FF2B5EF4-FFF2-40B4-BE49-F238E27FC236}">
                    <a16:creationId xmlns:a16="http://schemas.microsoft.com/office/drawing/2014/main" id="{840E9690-DEAF-CC9E-FA21-4E4F9200785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3">
                <a:extLst>
                  <a:ext uri="{FF2B5EF4-FFF2-40B4-BE49-F238E27FC236}">
                    <a16:creationId xmlns:a16="http://schemas.microsoft.com/office/drawing/2014/main" id="{1CB84A7D-D2A0-F8D7-B597-AEF415558E2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4">
                <a:extLst>
                  <a:ext uri="{FF2B5EF4-FFF2-40B4-BE49-F238E27FC236}">
                    <a16:creationId xmlns:a16="http://schemas.microsoft.com/office/drawing/2014/main" id="{DAD29895-205B-4239-1E7E-2FF1A223DF4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25">
                <a:extLst>
                  <a:ext uri="{FF2B5EF4-FFF2-40B4-BE49-F238E27FC236}">
                    <a16:creationId xmlns:a16="http://schemas.microsoft.com/office/drawing/2014/main" id="{DC51C21C-ABE6-1C56-D638-29C6754BB94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60 w 72"/>
                  <a:gd name="T3" fmla="*/ 24 h 54"/>
                  <a:gd name="T4" fmla="*/ 72 w 72"/>
                  <a:gd name="T5" fmla="*/ 12 h 54"/>
                  <a:gd name="T6" fmla="*/ 78 w 72"/>
                  <a:gd name="T7" fmla="*/ 6 h 54"/>
                  <a:gd name="T8" fmla="*/ 84 w 72"/>
                  <a:gd name="T9" fmla="*/ 0 h 54"/>
                  <a:gd name="T10" fmla="*/ 54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26">
                <a:extLst>
                  <a:ext uri="{FF2B5EF4-FFF2-40B4-BE49-F238E27FC236}">
                    <a16:creationId xmlns:a16="http://schemas.microsoft.com/office/drawing/2014/main" id="{05320DE4-EAFE-B7F2-5157-DD38D01FEB3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27">
                <a:extLst>
                  <a:ext uri="{FF2B5EF4-FFF2-40B4-BE49-F238E27FC236}">
                    <a16:creationId xmlns:a16="http://schemas.microsoft.com/office/drawing/2014/main" id="{46F5092D-0CB5-11DF-138C-C48D215B4F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28">
                <a:extLst>
                  <a:ext uri="{FF2B5EF4-FFF2-40B4-BE49-F238E27FC236}">
                    <a16:creationId xmlns:a16="http://schemas.microsoft.com/office/drawing/2014/main" id="{7E13D8EE-633D-7FDD-AF77-8DDD59A0355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99 w 287"/>
                  <a:gd name="T1" fmla="*/ 0 h 84"/>
                  <a:gd name="T2" fmla="*/ 0 w 287"/>
                  <a:gd name="T3" fmla="*/ 84 h 84"/>
                  <a:gd name="T4" fmla="*/ 180 w 287"/>
                  <a:gd name="T5" fmla="*/ 36 h 84"/>
                  <a:gd name="T6" fmla="*/ 114 w 287"/>
                  <a:gd name="T7" fmla="*/ 60 h 84"/>
                  <a:gd name="T8" fmla="*/ 288 w 287"/>
                  <a:gd name="T9" fmla="*/ 18 h 84"/>
                  <a:gd name="T10" fmla="*/ 299 w 287"/>
                  <a:gd name="T11" fmla="*/ 0 h 84"/>
                  <a:gd name="T12" fmla="*/ 299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29">
                <a:extLst>
                  <a:ext uri="{FF2B5EF4-FFF2-40B4-BE49-F238E27FC236}">
                    <a16:creationId xmlns:a16="http://schemas.microsoft.com/office/drawing/2014/main" id="{0CD12A75-451D-F8D7-2A23-11715EC273C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30">
                <a:extLst>
                  <a:ext uri="{FF2B5EF4-FFF2-40B4-BE49-F238E27FC236}">
                    <a16:creationId xmlns:a16="http://schemas.microsoft.com/office/drawing/2014/main" id="{B32053A2-BC03-3850-B628-AB3674E3F7C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31">
                <a:extLst>
                  <a:ext uri="{FF2B5EF4-FFF2-40B4-BE49-F238E27FC236}">
                    <a16:creationId xmlns:a16="http://schemas.microsoft.com/office/drawing/2014/main" id="{35C0DC6C-1983-3FC9-A9D4-137FF958A11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32">
                <a:extLst>
                  <a:ext uri="{FF2B5EF4-FFF2-40B4-BE49-F238E27FC236}">
                    <a16:creationId xmlns:a16="http://schemas.microsoft.com/office/drawing/2014/main" id="{75D14ACC-58D2-7A07-E489-279352D14CD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33">
                <a:extLst>
                  <a:ext uri="{FF2B5EF4-FFF2-40B4-BE49-F238E27FC236}">
                    <a16:creationId xmlns:a16="http://schemas.microsoft.com/office/drawing/2014/main" id="{6C57F688-3B88-1662-9022-42B31CBAA15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34">
                <a:extLst>
                  <a:ext uri="{FF2B5EF4-FFF2-40B4-BE49-F238E27FC236}">
                    <a16:creationId xmlns:a16="http://schemas.microsoft.com/office/drawing/2014/main" id="{0C2DCFF4-6DAF-A60C-B23D-833CA4C6862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35">
                <a:extLst>
                  <a:ext uri="{FF2B5EF4-FFF2-40B4-BE49-F238E27FC236}">
                    <a16:creationId xmlns:a16="http://schemas.microsoft.com/office/drawing/2014/main" id="{0717AB80-41AD-03EB-A064-EE8F39B5A0B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36">
                <a:extLst>
                  <a:ext uri="{FF2B5EF4-FFF2-40B4-BE49-F238E27FC236}">
                    <a16:creationId xmlns:a16="http://schemas.microsoft.com/office/drawing/2014/main" id="{1427A4F9-572F-B264-C4C8-4B5C1FD7B0C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37">
                <a:extLst>
                  <a:ext uri="{FF2B5EF4-FFF2-40B4-BE49-F238E27FC236}">
                    <a16:creationId xmlns:a16="http://schemas.microsoft.com/office/drawing/2014/main" id="{A1512479-87F8-2B41-0CF2-BC4917D258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38">
                <a:extLst>
                  <a:ext uri="{FF2B5EF4-FFF2-40B4-BE49-F238E27FC236}">
                    <a16:creationId xmlns:a16="http://schemas.microsoft.com/office/drawing/2014/main" id="{EECBCE67-79FB-E5FF-C1D2-AEAEF69BF9F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39">
                <a:extLst>
                  <a:ext uri="{FF2B5EF4-FFF2-40B4-BE49-F238E27FC236}">
                    <a16:creationId xmlns:a16="http://schemas.microsoft.com/office/drawing/2014/main" id="{BC92E10B-6AFE-088F-EA43-D55DC616EB9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40">
                <a:extLst>
                  <a:ext uri="{FF2B5EF4-FFF2-40B4-BE49-F238E27FC236}">
                    <a16:creationId xmlns:a16="http://schemas.microsoft.com/office/drawing/2014/main" id="{47DF497A-3B76-F21A-7971-254BD8AC7B0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6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6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1" name="Rectangle 43">
            <a:extLst>
              <a:ext uri="{FF2B5EF4-FFF2-40B4-BE49-F238E27FC236}">
                <a16:creationId xmlns:a16="http://schemas.microsoft.com/office/drawing/2014/main" id="{4D91EAC5-E117-5B23-8C73-9AB1E96E8A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4">
            <a:extLst>
              <a:ext uri="{FF2B5EF4-FFF2-40B4-BE49-F238E27FC236}">
                <a16:creationId xmlns:a16="http://schemas.microsoft.com/office/drawing/2014/main" id="{4788FC39-6073-30E2-6EA1-5F05354FCE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ACFD84DE-8634-73DE-6BD9-9A7EF719A4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43E3AE-5657-4C6B-8ED8-A3F8429C49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330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ED47235A-FAB1-3F9A-5987-AD20D31880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862AE647-B675-D309-0339-CCCA01F363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750C5550-CB93-C469-84CA-591B39F29C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14A4D6-4B56-431B-9A7B-960B496784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75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A13DEBA4-2668-D216-B094-F073FCB14F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089B7E3E-56B9-286F-456B-D0D8BF2C04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99954F8C-E485-8F3A-923F-6CF1FF9F85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48B3AF-3646-41EF-9E34-7A45FD9344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404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B9DEB444-AEAA-7941-BBBF-A2614E5B51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162DD26F-F328-AB75-7772-F916C02737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EFBDD9B8-54EB-16A1-945B-0757D9374A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3BFAE9-785D-4070-A3A0-6573CBB522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924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5DCA085C-D510-E651-9EA8-E040EAF6FA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D2D0071A-03A1-0A60-5C17-323814F9FE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25118864-EC45-89C5-9ACE-10C7BB333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E95EA8-9A7A-4432-9CA7-EDCB54646F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7494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B668157E-8456-24DA-0F6E-92084E3917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487CAA16-0EA1-E765-1C45-B7139320BC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34151350-E0C8-54D4-4AF2-D2A49CEF84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D15DC4-62CE-4E6E-8F5D-C91D97D5DB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119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43D2CE5A-6C26-DC91-1DF0-108866E6E8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F9D976B5-1052-2874-4010-FD136E5359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EB6BC39D-6E8B-E8A3-DC4A-7CC45A9A2D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F54CF8-A17F-4651-BDAD-5B0F0DD77C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6758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0C895B5B-2EB2-26FC-21C0-9ED3A13EAA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B8F1D196-8C3C-9766-8F3B-82D59A5058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EAA2CD80-C659-4258-1EA4-809B9DCC4F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2AC342-03FA-4747-BF2F-7028B3EDCA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1785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69251E1C-C8D7-B222-02DA-7D4D97AEE6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4C55A959-5A45-CBD0-6071-AB522F45E6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A4146313-1AEE-1552-0B9D-684DA8EA52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376CA-7720-439B-B3B7-C182C746AD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3846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E4CF6A10-B784-CAB8-BF27-AA19F89066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C0CCFD14-F642-FD6A-C51D-65ABB8F242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B82A8DF1-5AF4-D9D3-7884-6E677FCF38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73AE5E-5212-4D24-9F45-0C4A5683B4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8524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DC3FF655-9E65-3F91-E3DC-6FF1F06D83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2F791D6A-29F1-5472-C96D-B422C318B8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D18263B6-3C66-2316-3CB6-49351F387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9F200-D26B-45E9-B591-FDC917413B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52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FE521D89-E3C7-25C8-515F-1F1A9E5A52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2A014627-635E-C0FB-C70E-9F35F8C3E9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517048E1-3CA0-C072-3360-ED376E8F3F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59FF4-5D33-4704-8AAA-8CD95E8307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0542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6DDD4CA1-B23C-BD7D-1042-69729539C6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CFD1E0F4-57A4-E3F0-198C-0033DE6475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7A3C87FB-0227-0126-DFE0-93929DAB7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125192-FECE-4CD2-82DB-1572E15A94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2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C4D30246-7468-5A1F-58F0-2E83D557A5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E46D9B4E-C705-AC28-EAD5-E0533BF70B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7BD416C1-0CAE-C877-280A-9A46E8E240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6BF48-A190-4B24-B462-F95BFEF15D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375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3DE47815-D02A-B572-8897-3521C9DB43A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B3EE4CBB-67E6-4FD6-755F-BC05C0A314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711 w 3934"/>
                <a:gd name="T3" fmla="*/ 1331 h 1505"/>
                <a:gd name="T4" fmla="*/ 1261 w 3934"/>
                <a:gd name="T5" fmla="*/ 1157 h 1505"/>
                <a:gd name="T6" fmla="*/ 1788 w 3934"/>
                <a:gd name="T7" fmla="*/ 977 h 1505"/>
                <a:gd name="T8" fmla="*/ 2302 w 3934"/>
                <a:gd name="T9" fmla="*/ 792 h 1505"/>
                <a:gd name="T10" fmla="*/ 2552 w 3934"/>
                <a:gd name="T11" fmla="*/ 696 h 1505"/>
                <a:gd name="T12" fmla="*/ 2786 w 3934"/>
                <a:gd name="T13" fmla="*/ 606 h 1505"/>
                <a:gd name="T14" fmla="*/ 3026 w 3934"/>
                <a:gd name="T15" fmla="*/ 510 h 1505"/>
                <a:gd name="T16" fmla="*/ 3259 w 3934"/>
                <a:gd name="T17" fmla="*/ 420 h 1505"/>
                <a:gd name="T18" fmla="*/ 3470 w 3934"/>
                <a:gd name="T19" fmla="*/ 324 h 1505"/>
                <a:gd name="T20" fmla="*/ 3683 w 3934"/>
                <a:gd name="T21" fmla="*/ 234 h 1505"/>
                <a:gd name="T22" fmla="*/ 3891 w 3934"/>
                <a:gd name="T23" fmla="*/ 138 h 1505"/>
                <a:gd name="T24" fmla="*/ 4078 w 3934"/>
                <a:gd name="T25" fmla="*/ 48 h 1505"/>
                <a:gd name="T26" fmla="*/ 4078 w 3934"/>
                <a:gd name="T27" fmla="*/ 0 h 1505"/>
                <a:gd name="T28" fmla="*/ 3884 w 3934"/>
                <a:gd name="T29" fmla="*/ 96 h 1505"/>
                <a:gd name="T30" fmla="*/ 3671 w 3934"/>
                <a:gd name="T31" fmla="*/ 192 h 1505"/>
                <a:gd name="T32" fmla="*/ 3450 w 3934"/>
                <a:gd name="T33" fmla="*/ 288 h 1505"/>
                <a:gd name="T34" fmla="*/ 3235 w 3934"/>
                <a:gd name="T35" fmla="*/ 384 h 1505"/>
                <a:gd name="T36" fmla="*/ 2996 w 3934"/>
                <a:gd name="T37" fmla="*/ 480 h 1505"/>
                <a:gd name="T38" fmla="*/ 2750 w 3934"/>
                <a:gd name="T39" fmla="*/ 576 h 1505"/>
                <a:gd name="T40" fmla="*/ 2497 w 3934"/>
                <a:gd name="T41" fmla="*/ 672 h 1505"/>
                <a:gd name="T42" fmla="*/ 2248 w 3934"/>
                <a:gd name="T43" fmla="*/ 768 h 1505"/>
                <a:gd name="T44" fmla="*/ 1979 w 3934"/>
                <a:gd name="T45" fmla="*/ 864 h 1505"/>
                <a:gd name="T46" fmla="*/ 1710 w 3934"/>
                <a:gd name="T47" fmla="*/ 960 h 1505"/>
                <a:gd name="T48" fmla="*/ 1148 w 3934"/>
                <a:gd name="T49" fmla="*/ 1145 h 1505"/>
                <a:gd name="T50" fmla="*/ 586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11747C4A-22E5-1A30-35A8-0A401B562BB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74 w 1728"/>
                <a:gd name="T3" fmla="*/ 527 h 689"/>
                <a:gd name="T4" fmla="*/ 999 w 1728"/>
                <a:gd name="T5" fmla="*/ 365 h 689"/>
                <a:gd name="T6" fmla="*/ 1196 w 1728"/>
                <a:gd name="T7" fmla="*/ 287 h 689"/>
                <a:gd name="T8" fmla="*/ 1405 w 1728"/>
                <a:gd name="T9" fmla="*/ 203 h 689"/>
                <a:gd name="T10" fmla="*/ 1607 w 1728"/>
                <a:gd name="T11" fmla="*/ 126 h 689"/>
                <a:gd name="T12" fmla="*/ 1788 w 1728"/>
                <a:gd name="T13" fmla="*/ 48 h 689"/>
                <a:gd name="T14" fmla="*/ 1788 w 1728"/>
                <a:gd name="T15" fmla="*/ 0 h 689"/>
                <a:gd name="T16" fmla="*/ 1584 w 1728"/>
                <a:gd name="T17" fmla="*/ 84 h 689"/>
                <a:gd name="T18" fmla="*/ 1375 w 1728"/>
                <a:gd name="T19" fmla="*/ 167 h 689"/>
                <a:gd name="T20" fmla="*/ 1154 w 1728"/>
                <a:gd name="T21" fmla="*/ 257 h 689"/>
                <a:gd name="T22" fmla="*/ 939 w 1728"/>
                <a:gd name="T23" fmla="*/ 341 h 689"/>
                <a:gd name="T24" fmla="*/ 466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5">
              <a:extLst>
                <a:ext uri="{FF2B5EF4-FFF2-40B4-BE49-F238E27FC236}">
                  <a16:creationId xmlns:a16="http://schemas.microsoft.com/office/drawing/2014/main" id="{49F7265C-4565-57DE-E3AA-C0CAD79E6E0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767 w 5561"/>
                <a:gd name="T1" fmla="*/ 929 h 3447"/>
                <a:gd name="T2" fmla="*/ 5741 w 5561"/>
                <a:gd name="T3" fmla="*/ 773 h 3447"/>
                <a:gd name="T4" fmla="*/ 5657 w 5561"/>
                <a:gd name="T5" fmla="*/ 629 h 3447"/>
                <a:gd name="T6" fmla="*/ 5526 w 5561"/>
                <a:gd name="T7" fmla="*/ 492 h 3447"/>
                <a:gd name="T8" fmla="*/ 5340 w 5561"/>
                <a:gd name="T9" fmla="*/ 366 h 3447"/>
                <a:gd name="T10" fmla="*/ 5103 w 5561"/>
                <a:gd name="T11" fmla="*/ 252 h 3447"/>
                <a:gd name="T12" fmla="*/ 4825 w 5561"/>
                <a:gd name="T13" fmla="*/ 144 h 3447"/>
                <a:gd name="T14" fmla="*/ 4503 w 5561"/>
                <a:gd name="T15" fmla="*/ 48 h 3447"/>
                <a:gd name="T16" fmla="*/ 4148 w 5561"/>
                <a:gd name="T17" fmla="*/ 0 h 3447"/>
                <a:gd name="T18" fmla="*/ 4522 w 5561"/>
                <a:gd name="T19" fmla="*/ 90 h 3447"/>
                <a:gd name="T20" fmla="*/ 4844 w 5561"/>
                <a:gd name="T21" fmla="*/ 192 h 3447"/>
                <a:gd name="T22" fmla="*/ 5115 w 5561"/>
                <a:gd name="T23" fmla="*/ 306 h 3447"/>
                <a:gd name="T24" fmla="*/ 5340 w 5561"/>
                <a:gd name="T25" fmla="*/ 426 h 3447"/>
                <a:gd name="T26" fmla="*/ 5513 w 5561"/>
                <a:gd name="T27" fmla="*/ 557 h 3447"/>
                <a:gd name="T28" fmla="*/ 5633 w 5561"/>
                <a:gd name="T29" fmla="*/ 701 h 3447"/>
                <a:gd name="T30" fmla="*/ 5693 w 5561"/>
                <a:gd name="T31" fmla="*/ 851 h 3447"/>
                <a:gd name="T32" fmla="*/ 5693 w 5561"/>
                <a:gd name="T33" fmla="*/ 1013 h 3447"/>
                <a:gd name="T34" fmla="*/ 5645 w 5561"/>
                <a:gd name="T35" fmla="*/ 1163 h 3447"/>
                <a:gd name="T36" fmla="*/ 5545 w 5561"/>
                <a:gd name="T37" fmla="*/ 1319 h 3447"/>
                <a:gd name="T38" fmla="*/ 5394 w 5561"/>
                <a:gd name="T39" fmla="*/ 1475 h 3447"/>
                <a:gd name="T40" fmla="*/ 5205 w 5561"/>
                <a:gd name="T41" fmla="*/ 1630 h 3447"/>
                <a:gd name="T42" fmla="*/ 4969 w 5561"/>
                <a:gd name="T43" fmla="*/ 1786 h 3447"/>
                <a:gd name="T44" fmla="*/ 4694 w 5561"/>
                <a:gd name="T45" fmla="*/ 1948 h 3447"/>
                <a:gd name="T46" fmla="*/ 4371 w 5561"/>
                <a:gd name="T47" fmla="*/ 2104 h 3447"/>
                <a:gd name="T48" fmla="*/ 4019 w 5561"/>
                <a:gd name="T49" fmla="*/ 2260 h 3447"/>
                <a:gd name="T50" fmla="*/ 3630 w 5561"/>
                <a:gd name="T51" fmla="*/ 2416 h 3447"/>
                <a:gd name="T52" fmla="*/ 3202 w 5561"/>
                <a:gd name="T53" fmla="*/ 2566 h 3447"/>
                <a:gd name="T54" fmla="*/ 2739 w 5561"/>
                <a:gd name="T55" fmla="*/ 2715 h 3447"/>
                <a:gd name="T56" fmla="*/ 2248 w 5561"/>
                <a:gd name="T57" fmla="*/ 2865 h 3447"/>
                <a:gd name="T58" fmla="*/ 1722 w 5561"/>
                <a:gd name="T59" fmla="*/ 3009 h 3447"/>
                <a:gd name="T60" fmla="*/ 1181 w 5561"/>
                <a:gd name="T61" fmla="*/ 3147 h 3447"/>
                <a:gd name="T62" fmla="*/ 604 w 5561"/>
                <a:gd name="T63" fmla="*/ 3279 h 3447"/>
                <a:gd name="T64" fmla="*/ 0 w 5561"/>
                <a:gd name="T65" fmla="*/ 3447 h 3447"/>
                <a:gd name="T66" fmla="*/ 903 w 5561"/>
                <a:gd name="T67" fmla="*/ 3249 h 3447"/>
                <a:gd name="T68" fmla="*/ 1465 w 5561"/>
                <a:gd name="T69" fmla="*/ 3105 h 3447"/>
                <a:gd name="T70" fmla="*/ 2009 w 5561"/>
                <a:gd name="T71" fmla="*/ 2961 h 3447"/>
                <a:gd name="T72" fmla="*/ 2527 w 5561"/>
                <a:gd name="T73" fmla="*/ 2817 h 3447"/>
                <a:gd name="T74" fmla="*/ 3008 w 5561"/>
                <a:gd name="T75" fmla="*/ 2668 h 3447"/>
                <a:gd name="T76" fmla="*/ 3451 w 5561"/>
                <a:gd name="T77" fmla="*/ 2512 h 3447"/>
                <a:gd name="T78" fmla="*/ 3872 w 5561"/>
                <a:gd name="T79" fmla="*/ 2356 h 3447"/>
                <a:gd name="T80" fmla="*/ 4252 w 5561"/>
                <a:gd name="T81" fmla="*/ 2200 h 3447"/>
                <a:gd name="T82" fmla="*/ 4593 w 5561"/>
                <a:gd name="T83" fmla="*/ 2038 h 3447"/>
                <a:gd name="T84" fmla="*/ 4896 w 5561"/>
                <a:gd name="T85" fmla="*/ 1876 h 3447"/>
                <a:gd name="T86" fmla="*/ 5154 w 5561"/>
                <a:gd name="T87" fmla="*/ 1720 h 3447"/>
                <a:gd name="T88" fmla="*/ 5370 w 5561"/>
                <a:gd name="T89" fmla="*/ 1559 h 3447"/>
                <a:gd name="T90" fmla="*/ 5539 w 5561"/>
                <a:gd name="T91" fmla="*/ 1397 h 3447"/>
                <a:gd name="T92" fmla="*/ 5663 w 5561"/>
                <a:gd name="T93" fmla="*/ 1241 h 3447"/>
                <a:gd name="T94" fmla="*/ 5741 w 5561"/>
                <a:gd name="T95" fmla="*/ 1085 h 3447"/>
                <a:gd name="T96" fmla="*/ 5761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>
              <a:extLst>
                <a:ext uri="{FF2B5EF4-FFF2-40B4-BE49-F238E27FC236}">
                  <a16:creationId xmlns:a16="http://schemas.microsoft.com/office/drawing/2014/main" id="{C70F7A46-FECD-9EC6-AC14-F36EDDFB7B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7">
              <a:extLst>
                <a:ext uri="{FF2B5EF4-FFF2-40B4-BE49-F238E27FC236}">
                  <a16:creationId xmlns:a16="http://schemas.microsoft.com/office/drawing/2014/main" id="{AB437CEE-7F02-8F31-1FBA-3243BEEA2B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959 w 5740"/>
                <a:gd name="T1" fmla="*/ 0 h 2098"/>
                <a:gd name="T2" fmla="*/ 5854 w 5740"/>
                <a:gd name="T3" fmla="*/ 72 h 2098"/>
                <a:gd name="T4" fmla="*/ 5750 w 5740"/>
                <a:gd name="T5" fmla="*/ 138 h 2098"/>
                <a:gd name="T6" fmla="*/ 5629 w 5740"/>
                <a:gd name="T7" fmla="*/ 210 h 2098"/>
                <a:gd name="T8" fmla="*/ 5508 w 5740"/>
                <a:gd name="T9" fmla="*/ 276 h 2098"/>
                <a:gd name="T10" fmla="*/ 5244 w 5740"/>
                <a:gd name="T11" fmla="*/ 414 h 2098"/>
                <a:gd name="T12" fmla="*/ 4957 w 5740"/>
                <a:gd name="T13" fmla="*/ 552 h 2098"/>
                <a:gd name="T14" fmla="*/ 4647 w 5740"/>
                <a:gd name="T15" fmla="*/ 690 h 2098"/>
                <a:gd name="T16" fmla="*/ 4319 w 5740"/>
                <a:gd name="T17" fmla="*/ 827 h 2098"/>
                <a:gd name="T18" fmla="*/ 3971 w 5740"/>
                <a:gd name="T19" fmla="*/ 959 h 2098"/>
                <a:gd name="T20" fmla="*/ 3600 w 5740"/>
                <a:gd name="T21" fmla="*/ 1091 h 2098"/>
                <a:gd name="T22" fmla="*/ 3211 w 5740"/>
                <a:gd name="T23" fmla="*/ 1223 h 2098"/>
                <a:gd name="T24" fmla="*/ 2803 w 5740"/>
                <a:gd name="T25" fmla="*/ 1355 h 2098"/>
                <a:gd name="T26" fmla="*/ 2368 w 5740"/>
                <a:gd name="T27" fmla="*/ 1481 h 2098"/>
                <a:gd name="T28" fmla="*/ 1932 w 5740"/>
                <a:gd name="T29" fmla="*/ 1601 h 2098"/>
                <a:gd name="T30" fmla="*/ 1472 w 5740"/>
                <a:gd name="T31" fmla="*/ 1721 h 2098"/>
                <a:gd name="T32" fmla="*/ 993 w 5740"/>
                <a:gd name="T33" fmla="*/ 1834 h 2098"/>
                <a:gd name="T34" fmla="*/ 508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501 w 5740"/>
                <a:gd name="T41" fmla="*/ 1990 h 2098"/>
                <a:gd name="T42" fmla="*/ 987 w 5740"/>
                <a:gd name="T43" fmla="*/ 1882 h 2098"/>
                <a:gd name="T44" fmla="*/ 1457 w 5740"/>
                <a:gd name="T45" fmla="*/ 1763 h 2098"/>
                <a:gd name="T46" fmla="*/ 1914 w 5740"/>
                <a:gd name="T47" fmla="*/ 1649 h 2098"/>
                <a:gd name="T48" fmla="*/ 2350 w 5740"/>
                <a:gd name="T49" fmla="*/ 1523 h 2098"/>
                <a:gd name="T50" fmla="*/ 2783 w 5740"/>
                <a:gd name="T51" fmla="*/ 1397 h 2098"/>
                <a:gd name="T52" fmla="*/ 3187 w 5740"/>
                <a:gd name="T53" fmla="*/ 1271 h 2098"/>
                <a:gd name="T54" fmla="*/ 3576 w 5740"/>
                <a:gd name="T55" fmla="*/ 1139 h 2098"/>
                <a:gd name="T56" fmla="*/ 3947 w 5740"/>
                <a:gd name="T57" fmla="*/ 1007 h 2098"/>
                <a:gd name="T58" fmla="*/ 4294 w 5740"/>
                <a:gd name="T59" fmla="*/ 875 h 2098"/>
                <a:gd name="T60" fmla="*/ 4628 w 5740"/>
                <a:gd name="T61" fmla="*/ 737 h 2098"/>
                <a:gd name="T62" fmla="*/ 4939 w 5740"/>
                <a:gd name="T63" fmla="*/ 600 h 2098"/>
                <a:gd name="T64" fmla="*/ 5232 w 5740"/>
                <a:gd name="T65" fmla="*/ 462 h 2098"/>
                <a:gd name="T66" fmla="*/ 5496 w 5740"/>
                <a:gd name="T67" fmla="*/ 324 h 2098"/>
                <a:gd name="T68" fmla="*/ 5744 w 5740"/>
                <a:gd name="T69" fmla="*/ 186 h 2098"/>
                <a:gd name="T70" fmla="*/ 5959 w 5740"/>
                <a:gd name="T71" fmla="*/ 48 h 2098"/>
                <a:gd name="T72" fmla="*/ 5959 w 5740"/>
                <a:gd name="T73" fmla="*/ 0 h 2098"/>
                <a:gd name="T74" fmla="*/ 5959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8">
              <a:extLst>
                <a:ext uri="{FF2B5EF4-FFF2-40B4-BE49-F238E27FC236}">
                  <a16:creationId xmlns:a16="http://schemas.microsoft.com/office/drawing/2014/main" id="{0714E8E1-3FD3-C517-F6ED-36678900B9D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2027 w 1955"/>
                <a:gd name="T1" fmla="*/ 485 h 1265"/>
                <a:gd name="T2" fmla="*/ 1973 w 1955"/>
                <a:gd name="T3" fmla="*/ 390 h 1265"/>
                <a:gd name="T4" fmla="*/ 1837 w 1955"/>
                <a:gd name="T5" fmla="*/ 306 h 1265"/>
                <a:gd name="T6" fmla="*/ 1639 w 1955"/>
                <a:gd name="T7" fmla="*/ 228 h 1265"/>
                <a:gd name="T8" fmla="*/ 1375 w 1955"/>
                <a:gd name="T9" fmla="*/ 162 h 1265"/>
                <a:gd name="T10" fmla="*/ 1046 w 1955"/>
                <a:gd name="T11" fmla="*/ 102 h 1265"/>
                <a:gd name="T12" fmla="*/ 670 w 1955"/>
                <a:gd name="T13" fmla="*/ 54 h 1265"/>
                <a:gd name="T14" fmla="*/ 239 w 1955"/>
                <a:gd name="T15" fmla="*/ 18 h 1265"/>
                <a:gd name="T16" fmla="*/ 0 w 1955"/>
                <a:gd name="T17" fmla="*/ 12 h 1265"/>
                <a:gd name="T18" fmla="*/ 443 w 1955"/>
                <a:gd name="T19" fmla="*/ 48 h 1265"/>
                <a:gd name="T20" fmla="*/ 848 w 1955"/>
                <a:gd name="T21" fmla="*/ 90 h 1265"/>
                <a:gd name="T22" fmla="*/ 1196 w 1955"/>
                <a:gd name="T23" fmla="*/ 144 h 1265"/>
                <a:gd name="T24" fmla="*/ 1472 w 1955"/>
                <a:gd name="T25" fmla="*/ 204 h 1265"/>
                <a:gd name="T26" fmla="*/ 1698 w 1955"/>
                <a:gd name="T27" fmla="*/ 276 h 1265"/>
                <a:gd name="T28" fmla="*/ 1866 w 1955"/>
                <a:gd name="T29" fmla="*/ 360 h 1265"/>
                <a:gd name="T30" fmla="*/ 1955 w 1955"/>
                <a:gd name="T31" fmla="*/ 443 h 1265"/>
                <a:gd name="T32" fmla="*/ 1973 w 1955"/>
                <a:gd name="T33" fmla="*/ 539 h 1265"/>
                <a:gd name="T34" fmla="*/ 1926 w 1955"/>
                <a:gd name="T35" fmla="*/ 629 h 1265"/>
                <a:gd name="T36" fmla="*/ 1808 w 1955"/>
                <a:gd name="T37" fmla="*/ 719 h 1265"/>
                <a:gd name="T38" fmla="*/ 1639 w 1955"/>
                <a:gd name="T39" fmla="*/ 809 h 1265"/>
                <a:gd name="T40" fmla="*/ 1405 w 1955"/>
                <a:gd name="T41" fmla="*/ 899 h 1265"/>
                <a:gd name="T42" fmla="*/ 1124 w 1955"/>
                <a:gd name="T43" fmla="*/ 989 h 1265"/>
                <a:gd name="T44" fmla="*/ 789 w 1955"/>
                <a:gd name="T45" fmla="*/ 1073 h 1265"/>
                <a:gd name="T46" fmla="*/ 419 w 1955"/>
                <a:gd name="T47" fmla="*/ 1157 h 1265"/>
                <a:gd name="T48" fmla="*/ 0 w 1955"/>
                <a:gd name="T49" fmla="*/ 1241 h 1265"/>
                <a:gd name="T50" fmla="*/ 227 w 1955"/>
                <a:gd name="T51" fmla="*/ 1223 h 1265"/>
                <a:gd name="T52" fmla="*/ 634 w 1955"/>
                <a:gd name="T53" fmla="*/ 1139 h 1265"/>
                <a:gd name="T54" fmla="*/ 993 w 1955"/>
                <a:gd name="T55" fmla="*/ 1049 h 1265"/>
                <a:gd name="T56" fmla="*/ 1310 w 1955"/>
                <a:gd name="T57" fmla="*/ 959 h 1265"/>
                <a:gd name="T58" fmla="*/ 1573 w 1955"/>
                <a:gd name="T59" fmla="*/ 863 h 1265"/>
                <a:gd name="T60" fmla="*/ 1776 w 1955"/>
                <a:gd name="T61" fmla="*/ 767 h 1265"/>
                <a:gd name="T62" fmla="*/ 1932 w 1955"/>
                <a:gd name="T63" fmla="*/ 677 h 1265"/>
                <a:gd name="T64" fmla="*/ 2009 w 1955"/>
                <a:gd name="T65" fmla="*/ 581 h 1265"/>
                <a:gd name="T66" fmla="*/ 2027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>
              <a:extLst>
                <a:ext uri="{FF2B5EF4-FFF2-40B4-BE49-F238E27FC236}">
                  <a16:creationId xmlns:a16="http://schemas.microsoft.com/office/drawing/2014/main" id="{2D64E5E4-3225-0989-9D8C-33D8E67133D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875 w 4694"/>
                <a:gd name="T1" fmla="*/ 797 h 2901"/>
                <a:gd name="T2" fmla="*/ 4844 w 4694"/>
                <a:gd name="T3" fmla="*/ 665 h 2901"/>
                <a:gd name="T4" fmla="*/ 4766 w 4694"/>
                <a:gd name="T5" fmla="*/ 540 h 2901"/>
                <a:gd name="T6" fmla="*/ 4640 w 4694"/>
                <a:gd name="T7" fmla="*/ 426 h 2901"/>
                <a:gd name="T8" fmla="*/ 4467 w 4694"/>
                <a:gd name="T9" fmla="*/ 312 h 2901"/>
                <a:gd name="T10" fmla="*/ 4241 w 4694"/>
                <a:gd name="T11" fmla="*/ 216 h 2901"/>
                <a:gd name="T12" fmla="*/ 3982 w 4694"/>
                <a:gd name="T13" fmla="*/ 120 h 2901"/>
                <a:gd name="T14" fmla="*/ 3678 w 4694"/>
                <a:gd name="T15" fmla="*/ 36 h 2901"/>
                <a:gd name="T16" fmla="*/ 3328 w 4694"/>
                <a:gd name="T17" fmla="*/ 0 h 2901"/>
                <a:gd name="T18" fmla="*/ 3678 w 4694"/>
                <a:gd name="T19" fmla="*/ 78 h 2901"/>
                <a:gd name="T20" fmla="*/ 3982 w 4694"/>
                <a:gd name="T21" fmla="*/ 162 h 2901"/>
                <a:gd name="T22" fmla="*/ 4241 w 4694"/>
                <a:gd name="T23" fmla="*/ 258 h 2901"/>
                <a:gd name="T24" fmla="*/ 4455 w 4694"/>
                <a:gd name="T25" fmla="*/ 366 h 2901"/>
                <a:gd name="T26" fmla="*/ 4616 w 4694"/>
                <a:gd name="T27" fmla="*/ 480 h 2901"/>
                <a:gd name="T28" fmla="*/ 4730 w 4694"/>
                <a:gd name="T29" fmla="*/ 605 h 2901"/>
                <a:gd name="T30" fmla="*/ 4790 w 4694"/>
                <a:gd name="T31" fmla="*/ 737 h 2901"/>
                <a:gd name="T32" fmla="*/ 4790 w 4694"/>
                <a:gd name="T33" fmla="*/ 875 h 2901"/>
                <a:gd name="T34" fmla="*/ 4748 w 4694"/>
                <a:gd name="T35" fmla="*/ 1001 h 2901"/>
                <a:gd name="T36" fmla="*/ 4666 w 4694"/>
                <a:gd name="T37" fmla="*/ 1127 h 2901"/>
                <a:gd name="T38" fmla="*/ 4539 w 4694"/>
                <a:gd name="T39" fmla="*/ 1259 h 2901"/>
                <a:gd name="T40" fmla="*/ 4382 w 4694"/>
                <a:gd name="T41" fmla="*/ 1385 h 2901"/>
                <a:gd name="T42" fmla="*/ 4180 w 4694"/>
                <a:gd name="T43" fmla="*/ 1517 h 2901"/>
                <a:gd name="T44" fmla="*/ 3949 w 4694"/>
                <a:gd name="T45" fmla="*/ 1648 h 2901"/>
                <a:gd name="T46" fmla="*/ 3685 w 4694"/>
                <a:gd name="T47" fmla="*/ 1774 h 2901"/>
                <a:gd name="T48" fmla="*/ 3388 w 4694"/>
                <a:gd name="T49" fmla="*/ 1906 h 2901"/>
                <a:gd name="T50" fmla="*/ 3058 w 4694"/>
                <a:gd name="T51" fmla="*/ 2032 h 2901"/>
                <a:gd name="T52" fmla="*/ 2694 w 4694"/>
                <a:gd name="T53" fmla="*/ 2164 h 2901"/>
                <a:gd name="T54" fmla="*/ 2308 w 4694"/>
                <a:gd name="T55" fmla="*/ 2284 h 2901"/>
                <a:gd name="T56" fmla="*/ 1896 w 4694"/>
                <a:gd name="T57" fmla="*/ 2410 h 2901"/>
                <a:gd name="T58" fmla="*/ 1456 w 4694"/>
                <a:gd name="T59" fmla="*/ 2530 h 2901"/>
                <a:gd name="T60" fmla="*/ 508 w 4694"/>
                <a:gd name="T61" fmla="*/ 2757 h 2901"/>
                <a:gd name="T62" fmla="*/ 0 w 4694"/>
                <a:gd name="T63" fmla="*/ 2901 h 2901"/>
                <a:gd name="T64" fmla="*/ 1005 w 4694"/>
                <a:gd name="T65" fmla="*/ 2674 h 2901"/>
                <a:gd name="T66" fmla="*/ 1698 w 4694"/>
                <a:gd name="T67" fmla="*/ 2494 h 2901"/>
                <a:gd name="T68" fmla="*/ 2141 w 4694"/>
                <a:gd name="T69" fmla="*/ 2374 h 2901"/>
                <a:gd name="T70" fmla="*/ 2547 w 4694"/>
                <a:gd name="T71" fmla="*/ 2248 h 2901"/>
                <a:gd name="T72" fmla="*/ 2924 w 4694"/>
                <a:gd name="T73" fmla="*/ 2116 h 2901"/>
                <a:gd name="T74" fmla="*/ 3271 w 4694"/>
                <a:gd name="T75" fmla="*/ 1984 h 2901"/>
                <a:gd name="T76" fmla="*/ 3594 w 4694"/>
                <a:gd name="T77" fmla="*/ 1858 h 2901"/>
                <a:gd name="T78" fmla="*/ 3881 w 4694"/>
                <a:gd name="T79" fmla="*/ 1720 h 2901"/>
                <a:gd name="T80" fmla="*/ 4138 w 4694"/>
                <a:gd name="T81" fmla="*/ 1589 h 2901"/>
                <a:gd name="T82" fmla="*/ 4356 w 4694"/>
                <a:gd name="T83" fmla="*/ 1457 h 2901"/>
                <a:gd name="T84" fmla="*/ 4539 w 4694"/>
                <a:gd name="T85" fmla="*/ 1325 h 2901"/>
                <a:gd name="T86" fmla="*/ 4685 w 4694"/>
                <a:gd name="T87" fmla="*/ 1193 h 2901"/>
                <a:gd name="T88" fmla="*/ 4790 w 4694"/>
                <a:gd name="T89" fmla="*/ 1061 h 2901"/>
                <a:gd name="T90" fmla="*/ 4850 w 4694"/>
                <a:gd name="T91" fmla="*/ 935 h 2901"/>
                <a:gd name="T92" fmla="*/ 4869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0">
              <a:extLst>
                <a:ext uri="{FF2B5EF4-FFF2-40B4-BE49-F238E27FC236}">
                  <a16:creationId xmlns:a16="http://schemas.microsoft.com/office/drawing/2014/main" id="{0B86863A-0B89-9660-007D-8BC963C319D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905 w 3761"/>
                <a:gd name="T1" fmla="*/ 719 h 2356"/>
                <a:gd name="T2" fmla="*/ 3875 w 3761"/>
                <a:gd name="T3" fmla="*/ 599 h 2356"/>
                <a:gd name="T4" fmla="*/ 3797 w 3761"/>
                <a:gd name="T5" fmla="*/ 486 h 2356"/>
                <a:gd name="T6" fmla="*/ 3658 w 3761"/>
                <a:gd name="T7" fmla="*/ 378 h 2356"/>
                <a:gd name="T8" fmla="*/ 3480 w 3761"/>
                <a:gd name="T9" fmla="*/ 282 h 2356"/>
                <a:gd name="T10" fmla="*/ 3247 w 3761"/>
                <a:gd name="T11" fmla="*/ 192 h 2356"/>
                <a:gd name="T12" fmla="*/ 2972 w 3761"/>
                <a:gd name="T13" fmla="*/ 108 h 2356"/>
                <a:gd name="T14" fmla="*/ 2655 w 3761"/>
                <a:gd name="T15" fmla="*/ 36 h 2356"/>
                <a:gd name="T16" fmla="*/ 2314 w 3761"/>
                <a:gd name="T17" fmla="*/ 0 h 2356"/>
                <a:gd name="T18" fmla="*/ 2674 w 3761"/>
                <a:gd name="T19" fmla="*/ 72 h 2356"/>
                <a:gd name="T20" fmla="*/ 2984 w 3761"/>
                <a:gd name="T21" fmla="*/ 150 h 2356"/>
                <a:gd name="T22" fmla="*/ 3259 w 3761"/>
                <a:gd name="T23" fmla="*/ 234 h 2356"/>
                <a:gd name="T24" fmla="*/ 3480 w 3761"/>
                <a:gd name="T25" fmla="*/ 330 h 2356"/>
                <a:gd name="T26" fmla="*/ 3651 w 3761"/>
                <a:gd name="T27" fmla="*/ 432 h 2356"/>
                <a:gd name="T28" fmla="*/ 3767 w 3761"/>
                <a:gd name="T29" fmla="*/ 545 h 2356"/>
                <a:gd name="T30" fmla="*/ 3827 w 3761"/>
                <a:gd name="T31" fmla="*/ 665 h 2356"/>
                <a:gd name="T32" fmla="*/ 3833 w 3761"/>
                <a:gd name="T33" fmla="*/ 791 h 2356"/>
                <a:gd name="T34" fmla="*/ 3797 w 3761"/>
                <a:gd name="T35" fmla="*/ 887 h 2356"/>
                <a:gd name="T36" fmla="*/ 3735 w 3761"/>
                <a:gd name="T37" fmla="*/ 989 h 2356"/>
                <a:gd name="T38" fmla="*/ 3632 w 3761"/>
                <a:gd name="T39" fmla="*/ 1091 h 2356"/>
                <a:gd name="T40" fmla="*/ 3504 w 3761"/>
                <a:gd name="T41" fmla="*/ 1187 h 2356"/>
                <a:gd name="T42" fmla="*/ 3348 w 3761"/>
                <a:gd name="T43" fmla="*/ 1289 h 2356"/>
                <a:gd name="T44" fmla="*/ 3163 w 3761"/>
                <a:gd name="T45" fmla="*/ 1391 h 2356"/>
                <a:gd name="T46" fmla="*/ 2942 w 3761"/>
                <a:gd name="T47" fmla="*/ 1493 h 2356"/>
                <a:gd name="T48" fmla="*/ 2707 w 3761"/>
                <a:gd name="T49" fmla="*/ 1589 h 2356"/>
                <a:gd name="T50" fmla="*/ 2159 w 3761"/>
                <a:gd name="T51" fmla="*/ 1786 h 2356"/>
                <a:gd name="T52" fmla="*/ 1519 w 3761"/>
                <a:gd name="T53" fmla="*/ 1972 h 2356"/>
                <a:gd name="T54" fmla="*/ 791 w 3761"/>
                <a:gd name="T55" fmla="*/ 2158 h 2356"/>
                <a:gd name="T56" fmla="*/ 0 w 3761"/>
                <a:gd name="T57" fmla="*/ 2326 h 2356"/>
                <a:gd name="T58" fmla="*/ 413 w 3761"/>
                <a:gd name="T59" fmla="*/ 2272 h 2356"/>
                <a:gd name="T60" fmla="*/ 1190 w 3761"/>
                <a:gd name="T61" fmla="*/ 2092 h 2356"/>
                <a:gd name="T62" fmla="*/ 1884 w 3761"/>
                <a:gd name="T63" fmla="*/ 1900 h 2356"/>
                <a:gd name="T64" fmla="*/ 2488 w 3761"/>
                <a:gd name="T65" fmla="*/ 1702 h 2356"/>
                <a:gd name="T66" fmla="*/ 2755 w 3761"/>
                <a:gd name="T67" fmla="*/ 1607 h 2356"/>
                <a:gd name="T68" fmla="*/ 2991 w 3761"/>
                <a:gd name="T69" fmla="*/ 1505 h 2356"/>
                <a:gd name="T70" fmla="*/ 3211 w 3761"/>
                <a:gd name="T71" fmla="*/ 1403 h 2356"/>
                <a:gd name="T72" fmla="*/ 3407 w 3761"/>
                <a:gd name="T73" fmla="*/ 1301 h 2356"/>
                <a:gd name="T74" fmla="*/ 3564 w 3761"/>
                <a:gd name="T75" fmla="*/ 1193 h 2356"/>
                <a:gd name="T76" fmla="*/ 3697 w 3761"/>
                <a:gd name="T77" fmla="*/ 1091 h 2356"/>
                <a:gd name="T78" fmla="*/ 3797 w 3761"/>
                <a:gd name="T79" fmla="*/ 989 h 2356"/>
                <a:gd name="T80" fmla="*/ 3863 w 3761"/>
                <a:gd name="T81" fmla="*/ 887 h 2356"/>
                <a:gd name="T82" fmla="*/ 3899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1">
              <a:extLst>
                <a:ext uri="{FF2B5EF4-FFF2-40B4-BE49-F238E27FC236}">
                  <a16:creationId xmlns:a16="http://schemas.microsoft.com/office/drawing/2014/main" id="{603652AC-AFBE-28DA-A109-467677A6635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3032 w 2924"/>
                <a:gd name="T1" fmla="*/ 647 h 1846"/>
                <a:gd name="T2" fmla="*/ 2984 w 2924"/>
                <a:gd name="T3" fmla="*/ 528 h 1846"/>
                <a:gd name="T4" fmla="*/ 2856 w 2924"/>
                <a:gd name="T5" fmla="*/ 414 h 1846"/>
                <a:gd name="T6" fmla="*/ 2655 w 2924"/>
                <a:gd name="T7" fmla="*/ 318 h 1846"/>
                <a:gd name="T8" fmla="*/ 2386 w 2924"/>
                <a:gd name="T9" fmla="*/ 228 h 1846"/>
                <a:gd name="T10" fmla="*/ 2057 w 2924"/>
                <a:gd name="T11" fmla="*/ 150 h 1846"/>
                <a:gd name="T12" fmla="*/ 1668 w 2924"/>
                <a:gd name="T13" fmla="*/ 78 h 1846"/>
                <a:gd name="T14" fmla="*/ 1226 w 2924"/>
                <a:gd name="T15" fmla="*/ 24 h 1846"/>
                <a:gd name="T16" fmla="*/ 718 w 2924"/>
                <a:gd name="T17" fmla="*/ 0 h 1846"/>
                <a:gd name="T18" fmla="*/ 1238 w 2924"/>
                <a:gd name="T19" fmla="*/ 48 h 1846"/>
                <a:gd name="T20" fmla="*/ 1686 w 2924"/>
                <a:gd name="T21" fmla="*/ 108 h 1846"/>
                <a:gd name="T22" fmla="*/ 2081 w 2924"/>
                <a:gd name="T23" fmla="*/ 180 h 1846"/>
                <a:gd name="T24" fmla="*/ 2410 w 2924"/>
                <a:gd name="T25" fmla="*/ 264 h 1846"/>
                <a:gd name="T26" fmla="*/ 2667 w 2924"/>
                <a:gd name="T27" fmla="*/ 360 h 1846"/>
                <a:gd name="T28" fmla="*/ 2856 w 2924"/>
                <a:gd name="T29" fmla="*/ 468 h 1846"/>
                <a:gd name="T30" fmla="*/ 2954 w 2924"/>
                <a:gd name="T31" fmla="*/ 587 h 1846"/>
                <a:gd name="T32" fmla="*/ 2972 w 2924"/>
                <a:gd name="T33" fmla="*/ 713 h 1846"/>
                <a:gd name="T34" fmla="*/ 2948 w 2924"/>
                <a:gd name="T35" fmla="*/ 785 h 1846"/>
                <a:gd name="T36" fmla="*/ 2900 w 2924"/>
                <a:gd name="T37" fmla="*/ 857 h 1846"/>
                <a:gd name="T38" fmla="*/ 2721 w 2924"/>
                <a:gd name="T39" fmla="*/ 1001 h 1846"/>
                <a:gd name="T40" fmla="*/ 2454 w 2924"/>
                <a:gd name="T41" fmla="*/ 1145 h 1846"/>
                <a:gd name="T42" fmla="*/ 2105 w 2924"/>
                <a:gd name="T43" fmla="*/ 1289 h 1846"/>
                <a:gd name="T44" fmla="*/ 1686 w 2924"/>
                <a:gd name="T45" fmla="*/ 1433 h 1846"/>
                <a:gd name="T46" fmla="*/ 1190 w 2924"/>
                <a:gd name="T47" fmla="*/ 1571 h 1846"/>
                <a:gd name="T48" fmla="*/ 628 w 2924"/>
                <a:gd name="T49" fmla="*/ 1702 h 1846"/>
                <a:gd name="T50" fmla="*/ 0 w 2924"/>
                <a:gd name="T51" fmla="*/ 1828 h 1846"/>
                <a:gd name="T52" fmla="*/ 323 w 2924"/>
                <a:gd name="T53" fmla="*/ 1780 h 1846"/>
                <a:gd name="T54" fmla="*/ 933 w 2924"/>
                <a:gd name="T55" fmla="*/ 1648 h 1846"/>
                <a:gd name="T56" fmla="*/ 1465 w 2924"/>
                <a:gd name="T57" fmla="*/ 1511 h 1846"/>
                <a:gd name="T58" fmla="*/ 1943 w 2924"/>
                <a:gd name="T59" fmla="*/ 1367 h 1846"/>
                <a:gd name="T60" fmla="*/ 2338 w 2924"/>
                <a:gd name="T61" fmla="*/ 1223 h 1846"/>
                <a:gd name="T62" fmla="*/ 2655 w 2924"/>
                <a:gd name="T63" fmla="*/ 1079 h 1846"/>
                <a:gd name="T64" fmla="*/ 2882 w 2924"/>
                <a:gd name="T65" fmla="*/ 929 h 1846"/>
                <a:gd name="T66" fmla="*/ 2984 w 2924"/>
                <a:gd name="T67" fmla="*/ 815 h 1846"/>
                <a:gd name="T68" fmla="*/ 3020 w 2924"/>
                <a:gd name="T69" fmla="*/ 743 h 1846"/>
                <a:gd name="T70" fmla="*/ 3032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2">
              <a:extLst>
                <a:ext uri="{FF2B5EF4-FFF2-40B4-BE49-F238E27FC236}">
                  <a16:creationId xmlns:a16="http://schemas.microsoft.com/office/drawing/2014/main" id="{4A2B6C55-3351-3E1D-DB7C-ACFD974373E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5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548 w 1488"/>
                <a:gd name="T7" fmla="*/ 186 h 204"/>
                <a:gd name="T8" fmla="*/ 1459 w 1488"/>
                <a:gd name="T9" fmla="*/ 204 h 204"/>
                <a:gd name="T10" fmla="*/ 145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Rectangle 13">
              <a:extLst>
                <a:ext uri="{FF2B5EF4-FFF2-40B4-BE49-F238E27FC236}">
                  <a16:creationId xmlns:a16="http://schemas.microsoft.com/office/drawing/2014/main" id="{93D0E384-F51F-7D19-B986-1D209210E76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3" name="Rectangle 14">
              <a:extLst>
                <a:ext uri="{FF2B5EF4-FFF2-40B4-BE49-F238E27FC236}">
                  <a16:creationId xmlns:a16="http://schemas.microsoft.com/office/drawing/2014/main" id="{F45C06A5-57E5-265D-571C-8AF1C92E9D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grpSp>
          <p:nvGrpSpPr>
            <p:cNvPr id="1044" name="Group 15">
              <a:extLst>
                <a:ext uri="{FF2B5EF4-FFF2-40B4-BE49-F238E27FC236}">
                  <a16:creationId xmlns:a16="http://schemas.microsoft.com/office/drawing/2014/main" id="{6BC5B153-FD98-D7A0-2BEF-42E13B2C55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>
                <a:extLst>
                  <a:ext uri="{FF2B5EF4-FFF2-40B4-BE49-F238E27FC236}">
                    <a16:creationId xmlns:a16="http://schemas.microsoft.com/office/drawing/2014/main" id="{DE46611B-8E87-DA5F-483E-7FE87568BCE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7">
                <a:extLst>
                  <a:ext uri="{FF2B5EF4-FFF2-40B4-BE49-F238E27FC236}">
                    <a16:creationId xmlns:a16="http://schemas.microsoft.com/office/drawing/2014/main" id="{B520426A-888A-72D4-32A4-CE0B7DDEDA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85 w 323"/>
                  <a:gd name="T13" fmla="*/ 18 h 162"/>
                  <a:gd name="T14" fmla="*/ 251 w 323"/>
                  <a:gd name="T15" fmla="*/ 54 h 162"/>
                  <a:gd name="T16" fmla="*/ 299 w 323"/>
                  <a:gd name="T17" fmla="*/ 90 h 162"/>
                  <a:gd name="T18" fmla="*/ 329 w 323"/>
                  <a:gd name="T19" fmla="*/ 114 h 162"/>
                  <a:gd name="T20" fmla="*/ 335 w 323"/>
                  <a:gd name="T21" fmla="*/ 126 h 162"/>
                  <a:gd name="T22" fmla="*/ 335 w 323"/>
                  <a:gd name="T23" fmla="*/ 126 h 162"/>
                  <a:gd name="T24" fmla="*/ 233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8">
                <a:extLst>
                  <a:ext uri="{FF2B5EF4-FFF2-40B4-BE49-F238E27FC236}">
                    <a16:creationId xmlns:a16="http://schemas.microsoft.com/office/drawing/2014/main" id="{19027F56-4863-C6F3-A345-460B3DC8FA98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214 w 1250"/>
                  <a:gd name="T1" fmla="*/ 641 h 923"/>
                  <a:gd name="T2" fmla="*/ 1214 w 1250"/>
                  <a:gd name="T3" fmla="*/ 473 h 923"/>
                  <a:gd name="T4" fmla="*/ 1184 w 1250"/>
                  <a:gd name="T5" fmla="*/ 384 h 923"/>
                  <a:gd name="T6" fmla="*/ 1160 w 1250"/>
                  <a:gd name="T7" fmla="*/ 288 h 923"/>
                  <a:gd name="T8" fmla="*/ 1089 w 1250"/>
                  <a:gd name="T9" fmla="*/ 174 h 923"/>
                  <a:gd name="T10" fmla="*/ 1017 w 1250"/>
                  <a:gd name="T11" fmla="*/ 96 h 923"/>
                  <a:gd name="T12" fmla="*/ 999 w 1250"/>
                  <a:gd name="T13" fmla="*/ 72 h 923"/>
                  <a:gd name="T14" fmla="*/ 927 w 1250"/>
                  <a:gd name="T15" fmla="*/ 18 h 923"/>
                  <a:gd name="T16" fmla="*/ 855 w 1250"/>
                  <a:gd name="T17" fmla="*/ 6 h 923"/>
                  <a:gd name="T18" fmla="*/ 736 w 1250"/>
                  <a:gd name="T19" fmla="*/ 24 h 923"/>
                  <a:gd name="T20" fmla="*/ 688 w 1250"/>
                  <a:gd name="T21" fmla="*/ 42 h 923"/>
                  <a:gd name="T22" fmla="*/ 592 w 1250"/>
                  <a:gd name="T23" fmla="*/ 120 h 923"/>
                  <a:gd name="T24" fmla="*/ 556 w 1250"/>
                  <a:gd name="T25" fmla="*/ 228 h 923"/>
                  <a:gd name="T26" fmla="*/ 533 w 1250"/>
                  <a:gd name="T27" fmla="*/ 348 h 923"/>
                  <a:gd name="T28" fmla="*/ 443 w 1250"/>
                  <a:gd name="T29" fmla="*/ 479 h 923"/>
                  <a:gd name="T30" fmla="*/ 425 w 1250"/>
                  <a:gd name="T31" fmla="*/ 539 h 923"/>
                  <a:gd name="T32" fmla="*/ 365 w 1250"/>
                  <a:gd name="T33" fmla="*/ 599 h 923"/>
                  <a:gd name="T34" fmla="*/ 317 w 1250"/>
                  <a:gd name="T35" fmla="*/ 629 h 923"/>
                  <a:gd name="T36" fmla="*/ 305 w 1250"/>
                  <a:gd name="T37" fmla="*/ 635 h 923"/>
                  <a:gd name="T38" fmla="*/ 269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52 w 1250"/>
                  <a:gd name="T47" fmla="*/ 869 h 923"/>
                  <a:gd name="T48" fmla="*/ 664 w 1250"/>
                  <a:gd name="T49" fmla="*/ 827 h 923"/>
                  <a:gd name="T50" fmla="*/ 724 w 1250"/>
                  <a:gd name="T51" fmla="*/ 725 h 923"/>
                  <a:gd name="T52" fmla="*/ 718 w 1250"/>
                  <a:gd name="T53" fmla="*/ 611 h 923"/>
                  <a:gd name="T54" fmla="*/ 812 w 1250"/>
                  <a:gd name="T55" fmla="*/ 551 h 923"/>
                  <a:gd name="T56" fmla="*/ 915 w 1250"/>
                  <a:gd name="T57" fmla="*/ 449 h 923"/>
                  <a:gd name="T58" fmla="*/ 945 w 1250"/>
                  <a:gd name="T59" fmla="*/ 414 h 923"/>
                  <a:gd name="T60" fmla="*/ 1011 w 1250"/>
                  <a:gd name="T61" fmla="*/ 318 h 923"/>
                  <a:gd name="T62" fmla="*/ 1059 w 1250"/>
                  <a:gd name="T63" fmla="*/ 336 h 923"/>
                  <a:gd name="T64" fmla="*/ 1166 w 1250"/>
                  <a:gd name="T65" fmla="*/ 617 h 923"/>
                  <a:gd name="T66" fmla="*/ 1160 w 1250"/>
                  <a:gd name="T67" fmla="*/ 689 h 923"/>
                  <a:gd name="T68" fmla="*/ 1196 w 1250"/>
                  <a:gd name="T69" fmla="*/ 749 h 923"/>
                  <a:gd name="T70" fmla="*/ 1250 w 1250"/>
                  <a:gd name="T71" fmla="*/ 713 h 923"/>
                  <a:gd name="T72" fmla="*/ 1286 w 1250"/>
                  <a:gd name="T73" fmla="*/ 749 h 923"/>
                  <a:gd name="T74" fmla="*/ 1298 w 1250"/>
                  <a:gd name="T75" fmla="*/ 743 h 923"/>
                  <a:gd name="T76" fmla="*/ 718 w 1250"/>
                  <a:gd name="T77" fmla="*/ 264 h 923"/>
                  <a:gd name="T78" fmla="*/ 820 w 1250"/>
                  <a:gd name="T79" fmla="*/ 372 h 923"/>
                  <a:gd name="T80" fmla="*/ 794 w 1250"/>
                  <a:gd name="T81" fmla="*/ 443 h 923"/>
                  <a:gd name="T82" fmla="*/ 730 w 1250"/>
                  <a:gd name="T83" fmla="*/ 515 h 923"/>
                  <a:gd name="T84" fmla="*/ 682 w 1250"/>
                  <a:gd name="T85" fmla="*/ 569 h 923"/>
                  <a:gd name="T86" fmla="*/ 640 w 1250"/>
                  <a:gd name="T87" fmla="*/ 593 h 923"/>
                  <a:gd name="T88" fmla="*/ 598 w 1250"/>
                  <a:gd name="T89" fmla="*/ 617 h 923"/>
                  <a:gd name="T90" fmla="*/ 586 w 1250"/>
                  <a:gd name="T91" fmla="*/ 707 h 923"/>
                  <a:gd name="T92" fmla="*/ 365 w 1250"/>
                  <a:gd name="T93" fmla="*/ 755 h 923"/>
                  <a:gd name="T94" fmla="*/ 401 w 1250"/>
                  <a:gd name="T95" fmla="*/ 641 h 923"/>
                  <a:gd name="T96" fmla="*/ 437 w 1250"/>
                  <a:gd name="T97" fmla="*/ 647 h 923"/>
                  <a:gd name="T98" fmla="*/ 455 w 1250"/>
                  <a:gd name="T99" fmla="*/ 617 h 923"/>
                  <a:gd name="T100" fmla="*/ 592 w 1250"/>
                  <a:gd name="T101" fmla="*/ 515 h 923"/>
                  <a:gd name="T102" fmla="*/ 640 w 1250"/>
                  <a:gd name="T103" fmla="*/ 473 h 923"/>
                  <a:gd name="T104" fmla="*/ 664 w 1250"/>
                  <a:gd name="T105" fmla="*/ 396 h 923"/>
                  <a:gd name="T106" fmla="*/ 664 w 1250"/>
                  <a:gd name="T107" fmla="*/ 378 h 923"/>
                  <a:gd name="T108" fmla="*/ 688 w 1250"/>
                  <a:gd name="T109" fmla="*/ 270 h 923"/>
                  <a:gd name="T110" fmla="*/ 706 w 1250"/>
                  <a:gd name="T111" fmla="*/ 192 h 923"/>
                  <a:gd name="T112" fmla="*/ 718 w 1250"/>
                  <a:gd name="T113" fmla="*/ 264 h 923"/>
                  <a:gd name="T114" fmla="*/ 556 w 1250"/>
                  <a:gd name="T115" fmla="*/ 455 h 923"/>
                  <a:gd name="T116" fmla="*/ 658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19">
                <a:extLst>
                  <a:ext uri="{FF2B5EF4-FFF2-40B4-BE49-F238E27FC236}">
                    <a16:creationId xmlns:a16="http://schemas.microsoft.com/office/drawing/2014/main" id="{7784B4EE-281C-C930-BB97-93D163DAC6E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" name="Freeform 20">
                <a:extLst>
                  <a:ext uri="{FF2B5EF4-FFF2-40B4-BE49-F238E27FC236}">
                    <a16:creationId xmlns:a16="http://schemas.microsoft.com/office/drawing/2014/main" id="{1482536A-F66D-4038-FE02-41D4B185318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" name="Freeform 21">
                <a:extLst>
                  <a:ext uri="{FF2B5EF4-FFF2-40B4-BE49-F238E27FC236}">
                    <a16:creationId xmlns:a16="http://schemas.microsoft.com/office/drawing/2014/main" id="{C05CDAE9-029A-8116-717A-CD079F0BE46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Freeform 22">
                <a:extLst>
                  <a:ext uri="{FF2B5EF4-FFF2-40B4-BE49-F238E27FC236}">
                    <a16:creationId xmlns:a16="http://schemas.microsoft.com/office/drawing/2014/main" id="{A4735608-EE83-0796-8B8F-25C37C111C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" name="Freeform 23">
                <a:extLst>
                  <a:ext uri="{FF2B5EF4-FFF2-40B4-BE49-F238E27FC236}">
                    <a16:creationId xmlns:a16="http://schemas.microsoft.com/office/drawing/2014/main" id="{BB92858E-DF7A-8972-ADE0-EAC35575E4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" name="Freeform 24">
                <a:extLst>
                  <a:ext uri="{FF2B5EF4-FFF2-40B4-BE49-F238E27FC236}">
                    <a16:creationId xmlns:a16="http://schemas.microsoft.com/office/drawing/2014/main" id="{EEDD61A2-94E0-3A10-70ED-4A24974ADF8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Freeform 25">
                <a:extLst>
                  <a:ext uri="{FF2B5EF4-FFF2-40B4-BE49-F238E27FC236}">
                    <a16:creationId xmlns:a16="http://schemas.microsoft.com/office/drawing/2014/main" id="{7D89D67A-2EF5-D941-907F-642F5404DF9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60 w 72"/>
                  <a:gd name="T3" fmla="*/ 24 h 54"/>
                  <a:gd name="T4" fmla="*/ 72 w 72"/>
                  <a:gd name="T5" fmla="*/ 12 h 54"/>
                  <a:gd name="T6" fmla="*/ 78 w 72"/>
                  <a:gd name="T7" fmla="*/ 6 h 54"/>
                  <a:gd name="T8" fmla="*/ 84 w 72"/>
                  <a:gd name="T9" fmla="*/ 0 h 54"/>
                  <a:gd name="T10" fmla="*/ 54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" name="Freeform 26">
                <a:extLst>
                  <a:ext uri="{FF2B5EF4-FFF2-40B4-BE49-F238E27FC236}">
                    <a16:creationId xmlns:a16="http://schemas.microsoft.com/office/drawing/2014/main" id="{69AFF033-A025-5972-E65A-22D014CAE46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" name="Freeform 27">
                <a:extLst>
                  <a:ext uri="{FF2B5EF4-FFF2-40B4-BE49-F238E27FC236}">
                    <a16:creationId xmlns:a16="http://schemas.microsoft.com/office/drawing/2014/main" id="{94A3F17D-E508-493D-3EBB-2E4ADF8D879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" name="Freeform 28">
                <a:extLst>
                  <a:ext uri="{FF2B5EF4-FFF2-40B4-BE49-F238E27FC236}">
                    <a16:creationId xmlns:a16="http://schemas.microsoft.com/office/drawing/2014/main" id="{EC81CAEF-5816-AFAD-5597-96F67EF38D9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99 w 287"/>
                  <a:gd name="T1" fmla="*/ 0 h 84"/>
                  <a:gd name="T2" fmla="*/ 0 w 287"/>
                  <a:gd name="T3" fmla="*/ 84 h 84"/>
                  <a:gd name="T4" fmla="*/ 180 w 287"/>
                  <a:gd name="T5" fmla="*/ 36 h 84"/>
                  <a:gd name="T6" fmla="*/ 114 w 287"/>
                  <a:gd name="T7" fmla="*/ 60 h 84"/>
                  <a:gd name="T8" fmla="*/ 288 w 287"/>
                  <a:gd name="T9" fmla="*/ 18 h 84"/>
                  <a:gd name="T10" fmla="*/ 299 w 287"/>
                  <a:gd name="T11" fmla="*/ 0 h 84"/>
                  <a:gd name="T12" fmla="*/ 299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" name="Freeform 29">
                <a:extLst>
                  <a:ext uri="{FF2B5EF4-FFF2-40B4-BE49-F238E27FC236}">
                    <a16:creationId xmlns:a16="http://schemas.microsoft.com/office/drawing/2014/main" id="{6E828A65-7D29-1D5C-F480-8EA97ABD66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" name="Freeform 30">
                <a:extLst>
                  <a:ext uri="{FF2B5EF4-FFF2-40B4-BE49-F238E27FC236}">
                    <a16:creationId xmlns:a16="http://schemas.microsoft.com/office/drawing/2014/main" id="{81541CD9-6E28-6FB0-EDE8-D078D4A32F4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" name="Freeform 31">
                <a:extLst>
                  <a:ext uri="{FF2B5EF4-FFF2-40B4-BE49-F238E27FC236}">
                    <a16:creationId xmlns:a16="http://schemas.microsoft.com/office/drawing/2014/main" id="{DE59BEB0-0BDB-AAC0-A639-766862313E3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" name="Freeform 32">
                <a:extLst>
                  <a:ext uri="{FF2B5EF4-FFF2-40B4-BE49-F238E27FC236}">
                    <a16:creationId xmlns:a16="http://schemas.microsoft.com/office/drawing/2014/main" id="{DAB0F896-B982-375A-2558-922959D9543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33">
                <a:extLst>
                  <a:ext uri="{FF2B5EF4-FFF2-40B4-BE49-F238E27FC236}">
                    <a16:creationId xmlns:a16="http://schemas.microsoft.com/office/drawing/2014/main" id="{7AB53872-601E-5BB4-E0A2-6A5A6C14E97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34">
                <a:extLst>
                  <a:ext uri="{FF2B5EF4-FFF2-40B4-BE49-F238E27FC236}">
                    <a16:creationId xmlns:a16="http://schemas.microsoft.com/office/drawing/2014/main" id="{E069B669-4947-583B-D47C-D9CCBC3F706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35">
                <a:extLst>
                  <a:ext uri="{FF2B5EF4-FFF2-40B4-BE49-F238E27FC236}">
                    <a16:creationId xmlns:a16="http://schemas.microsoft.com/office/drawing/2014/main" id="{06595D55-E28A-0392-3A44-3CAC8C9894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" name="Freeform 36">
                <a:extLst>
                  <a:ext uri="{FF2B5EF4-FFF2-40B4-BE49-F238E27FC236}">
                    <a16:creationId xmlns:a16="http://schemas.microsoft.com/office/drawing/2014/main" id="{C68849E3-1252-40EF-61EA-A25B91E4FFF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37">
                <a:extLst>
                  <a:ext uri="{FF2B5EF4-FFF2-40B4-BE49-F238E27FC236}">
                    <a16:creationId xmlns:a16="http://schemas.microsoft.com/office/drawing/2014/main" id="{8316FBD6-A77C-A4D1-C7E8-59701D87A3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38">
                <a:extLst>
                  <a:ext uri="{FF2B5EF4-FFF2-40B4-BE49-F238E27FC236}">
                    <a16:creationId xmlns:a16="http://schemas.microsoft.com/office/drawing/2014/main" id="{AAEE2C56-46DF-FB58-44DD-04311F2B99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" name="Freeform 39">
                <a:extLst>
                  <a:ext uri="{FF2B5EF4-FFF2-40B4-BE49-F238E27FC236}">
                    <a16:creationId xmlns:a16="http://schemas.microsoft.com/office/drawing/2014/main" id="{8269EFF2-3BA8-7139-1236-6C05163C86E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" name="Freeform 40">
                <a:extLst>
                  <a:ext uri="{FF2B5EF4-FFF2-40B4-BE49-F238E27FC236}">
                    <a16:creationId xmlns:a16="http://schemas.microsoft.com/office/drawing/2014/main" id="{F5923277-24DD-D4A7-AF38-1872C89DBEC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137" name="Rectangle 41">
            <a:extLst>
              <a:ext uri="{FF2B5EF4-FFF2-40B4-BE49-F238E27FC236}">
                <a16:creationId xmlns:a16="http://schemas.microsoft.com/office/drawing/2014/main" id="{FD101BAE-3B3F-51A1-0D9B-4DFAF3F28A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38" name="Rectangle 42">
            <a:extLst>
              <a:ext uri="{FF2B5EF4-FFF2-40B4-BE49-F238E27FC236}">
                <a16:creationId xmlns:a16="http://schemas.microsoft.com/office/drawing/2014/main" id="{E0D6D4DB-83A9-92FE-3AED-ADBF5F7101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39" name="Rectangle 43">
            <a:extLst>
              <a:ext uri="{FF2B5EF4-FFF2-40B4-BE49-F238E27FC236}">
                <a16:creationId xmlns:a16="http://schemas.microsoft.com/office/drawing/2014/main" id="{EC39D1F0-61BF-8399-8E6A-1712A092C9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40" name="Rectangle 44">
            <a:extLst>
              <a:ext uri="{FF2B5EF4-FFF2-40B4-BE49-F238E27FC236}">
                <a16:creationId xmlns:a16="http://schemas.microsoft.com/office/drawing/2014/main" id="{0D9A64FB-1881-9961-0FEE-8931493DB34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41" name="Rectangle 45">
            <a:extLst>
              <a:ext uri="{FF2B5EF4-FFF2-40B4-BE49-F238E27FC236}">
                <a16:creationId xmlns:a16="http://schemas.microsoft.com/office/drawing/2014/main" id="{73D8BC4A-0C44-F477-29AF-41C776016B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6B437CE-C2C1-42AF-B087-F2C137E1AC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3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C3DFBB1-8FB0-F7EA-A29F-2E983009B79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Campbell High School Track and Field 2026 Season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47511B6-D989-C520-BDFA-3E82B878FE2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Student-Athlete Informational Meeting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934A7A9-154C-DC15-716C-45528AA464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Our Coaches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F99DDB9-C331-CEEF-B841-0525C6BF446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8194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dirty="0"/>
              <a:t>We have seven different event groups – sprints, hurdles, throws, high jump, long jump, relay team, and distance.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324A5A5-9DC9-1F3D-FAA1-58D1D443ACE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276600" y="1600200"/>
            <a:ext cx="54102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Girls Head Coach – Coach Barnes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/>
              <a:t>Boys Head Coach – Coach Phillips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Coach Newton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Coach Ruff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Coach Jones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Coach Smith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B3B1B93D-B92D-6039-6710-66E74A66AE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8318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CHS Athletic Clearance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CFF0223-88FF-526C-BDF9-8C2E7AFF27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4543" y="1163637"/>
            <a:ext cx="8229600" cy="50847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 new registration in the Athletic Registration portal is required each school year.</a:t>
            </a:r>
          </a:p>
          <a:p>
            <a:pPr lvl="1" eaLnBrk="1" hangingPunct="1">
              <a:defRPr/>
            </a:pPr>
            <a:r>
              <a:rPr lang="en-US" dirty="0"/>
              <a:t>Your parent must complete this step</a:t>
            </a:r>
          </a:p>
          <a:p>
            <a:pPr marL="457200" lvl="1" indent="0" eaLnBrk="1" hangingPunct="1">
              <a:buNone/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Physical Examinations: Must be dated after April 01, 2025 </a:t>
            </a:r>
          </a:p>
          <a:p>
            <a:pPr lvl="1" eaLnBrk="1" hangingPunct="1">
              <a:defRPr/>
            </a:pPr>
            <a:r>
              <a:rPr lang="en-US" dirty="0"/>
              <a:t>Must be uploaded before conditioning begins</a:t>
            </a:r>
          </a:p>
          <a:p>
            <a:pPr marL="457200" lvl="1" indent="0" eaLnBrk="1" hangingPunct="1"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6ACA533-6C09-3149-7FE3-0E0BEC4A2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n-US" dirty="0"/>
              <a:t>Physical Examination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6E0550-C493-C346-7F85-61E03ED32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2423"/>
            <a:ext cx="8229600" cy="45262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60825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FAC32-EF52-36C4-458A-D3D7D4A66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C5670D4D-A2F9-052B-721C-7C2DE42A09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8318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CHS Athletic Clearance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964031A2-64AB-7973-D540-18459AA471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4543" y="1163637"/>
            <a:ext cx="8229600" cy="50847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Other forms: Located in the Athletic Registration Portal</a:t>
            </a:r>
          </a:p>
          <a:p>
            <a:pPr lvl="1" eaLnBrk="1" hangingPunct="1">
              <a:defRPr/>
            </a:pPr>
            <a:r>
              <a:rPr lang="en-US" dirty="0"/>
              <a:t>Medical Eligibility Form</a:t>
            </a:r>
          </a:p>
          <a:p>
            <a:pPr lvl="1" eaLnBrk="1" hangingPunct="1">
              <a:defRPr/>
            </a:pPr>
            <a:r>
              <a:rPr lang="en-US" dirty="0"/>
              <a:t>Cardiac Awareness Form</a:t>
            </a:r>
          </a:p>
          <a:p>
            <a:pPr lvl="1" eaLnBrk="1" hangingPunct="1">
              <a:defRPr/>
            </a:pPr>
            <a:r>
              <a:rPr lang="en-US" dirty="0"/>
              <a:t>Concussion Awareness From</a:t>
            </a:r>
          </a:p>
          <a:p>
            <a:pPr marL="457200" lvl="1" indent="0" eaLnBrk="1" hangingPunct="1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5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6A34-33CD-1532-F840-8A06281B2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Other Sports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4D7FC-E0BE-A638-AB98-A4AA6C6F3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Athletes participating in winter CHS sports should prioritize their winter sport over track and field until that season is over.  </a:t>
            </a:r>
          </a:p>
          <a:p>
            <a:pPr>
              <a:defRPr/>
            </a:pPr>
            <a:r>
              <a:rPr lang="en-US" dirty="0"/>
              <a:t>Once the winter sport season ends, athletes should prioritize track and field over other CHS sports.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C743C91-7DD8-2A30-B263-CD25CBB79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Preseason Conditioning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51F554-A53D-3891-D2B0-02621F6FC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Monday, Tuesday, Thursday 4-5:30pm at the CHS track.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This is a critical part of the season/training!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Starts Monday, November 10th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FDA44-5B72-BCF0-E0D0-6775B27E7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2678394415"/>
      </p:ext>
    </p:extLst>
  </p:cSld>
  <p:clrMapOvr>
    <a:masterClrMapping/>
  </p:clrMapOvr>
</p:sld>
</file>

<file path=ppt/theme/theme1.xml><?xml version="1.0" encoding="utf-8"?>
<a:theme xmlns:a="http://schemas.openxmlformats.org/drawingml/2006/main" name="Competition">
  <a:themeElements>
    <a:clrScheme name="Competition 5">
      <a:dk1>
        <a:srgbClr val="000070"/>
      </a:dk1>
      <a:lt1>
        <a:srgbClr val="FFFFFF"/>
      </a:lt1>
      <a:dk2>
        <a:srgbClr val="0000FF"/>
      </a:dk2>
      <a:lt2>
        <a:srgbClr val="C5C5FF"/>
      </a:lt2>
      <a:accent1>
        <a:srgbClr val="0099FF"/>
      </a:accent1>
      <a:accent2>
        <a:srgbClr val="7883B4"/>
      </a:accent2>
      <a:accent3>
        <a:srgbClr val="AAAAFF"/>
      </a:accent3>
      <a:accent4>
        <a:srgbClr val="DADADA"/>
      </a:accent4>
      <a:accent5>
        <a:srgbClr val="AACAFF"/>
      </a:accent5>
      <a:accent6>
        <a:srgbClr val="6C76A3"/>
      </a:accent6>
      <a:hlink>
        <a:srgbClr val="00FFFF"/>
      </a:hlink>
      <a:folHlink>
        <a:srgbClr val="2DBF68"/>
      </a:folHlink>
    </a:clrScheme>
    <a:fontScheme name="Competitio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3847</TotalTime>
  <Words>194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Verdana</vt:lpstr>
      <vt:lpstr>Arial</vt:lpstr>
      <vt:lpstr>Wingdings</vt:lpstr>
      <vt:lpstr>Calibri</vt:lpstr>
      <vt:lpstr>Competition</vt:lpstr>
      <vt:lpstr>Campbell High School Track and Field 2026 Season</vt:lpstr>
      <vt:lpstr>Our Coaches</vt:lpstr>
      <vt:lpstr>CHS Athletic Clearance</vt:lpstr>
      <vt:lpstr>Physical Examination</vt:lpstr>
      <vt:lpstr>CHS Athletic Clearance</vt:lpstr>
      <vt:lpstr>Other Sports</vt:lpstr>
      <vt:lpstr>Preseason Conditioning</vt:lpstr>
      <vt:lpstr>Q &amp; A</vt:lpstr>
    </vt:vector>
  </TitlesOfParts>
  <Company>DJUSD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Davis High School Track and Field 2011 Season</dc:title>
  <dc:creator>Spencer Elliott</dc:creator>
  <cp:lastModifiedBy>Kisha Barnes</cp:lastModifiedBy>
  <cp:revision>49</cp:revision>
  <dcterms:created xsi:type="dcterms:W3CDTF">2011-01-08T21:24:10Z</dcterms:created>
  <dcterms:modified xsi:type="dcterms:W3CDTF">2025-10-23T13:37:26Z</dcterms:modified>
</cp:coreProperties>
</file>